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64" r:id="rId4"/>
    <p:sldId id="263" r:id="rId5"/>
    <p:sldId id="270" r:id="rId6"/>
    <p:sldId id="265" r:id="rId7"/>
    <p:sldId id="282" r:id="rId8"/>
    <p:sldId id="271" r:id="rId9"/>
    <p:sldId id="266" r:id="rId10"/>
    <p:sldId id="304" r:id="rId11"/>
    <p:sldId id="274" r:id="rId12"/>
    <p:sldId id="275" r:id="rId13"/>
    <p:sldId id="276" r:id="rId14"/>
    <p:sldId id="279" r:id="rId15"/>
    <p:sldId id="280" r:id="rId16"/>
    <p:sldId id="281" r:id="rId17"/>
    <p:sldId id="300" r:id="rId18"/>
    <p:sldId id="311" r:id="rId19"/>
    <p:sldId id="301" r:id="rId20"/>
    <p:sldId id="303" r:id="rId21"/>
    <p:sldId id="308" r:id="rId22"/>
    <p:sldId id="306" r:id="rId23"/>
    <p:sldId id="309" r:id="rId24"/>
    <p:sldId id="305" r:id="rId25"/>
    <p:sldId id="307" r:id="rId26"/>
    <p:sldId id="298" r:id="rId27"/>
    <p:sldId id="299" r:id="rId28"/>
    <p:sldId id="295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310" r:id="rId37"/>
    <p:sldId id="290" r:id="rId38"/>
    <p:sldId id="291" r:id="rId39"/>
    <p:sldId id="296" r:id="rId40"/>
    <p:sldId id="297" r:id="rId41"/>
    <p:sldId id="302" r:id="rId42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FATURA MEDICA" initials="J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13" autoAdjust="0"/>
    <p:restoredTop sz="91398" autoAdjust="0"/>
  </p:normalViewPr>
  <p:slideViewPr>
    <p:cSldViewPr snapToGrid="0" snapToObjects="1">
      <p:cViewPr varScale="1">
        <p:scale>
          <a:sx n="72" d="100"/>
          <a:sy n="72" d="100"/>
        </p:scale>
        <p:origin x="9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COPIA%20DE%20SEGURIDAD\CSC-IVAN%2007-01-2021\0000001%20RRHH\DETALLE%20DE%20PERSONAL%202021%20MARZO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OPIA%20DE%20SEGURIDAD\CSC-IVAN%2007-01-2021\0000001%20RRHH\DETALLE%20DE%20PERSONAL%202021%20MARZ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hrr9\Downloads\grafico%20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F:\COVID202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VID202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hrr9\Downloads\grafico%201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F:\COVID202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VID202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FERMERIA\Downloads\DASTOS%20VAC.%2020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RELACIÓN</a:t>
            </a:r>
            <a:r>
              <a:rPr lang="en-US" baseline="0" dirty="0"/>
              <a:t> PORCENTUAL </a:t>
            </a:r>
            <a:r>
              <a:rPr lang="en-US" dirty="0"/>
              <a:t>FUNCIONAMIENTO E INVERSIÓN 2021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A39-4D67-BA36-0BA606E4F91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A39-4D67-BA36-0BA606E4F912}"/>
              </c:ext>
            </c:extLst>
          </c:dPt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1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Hoja1!$D$6:$D$7</c:f>
              <c:strCache>
                <c:ptCount val="2"/>
                <c:pt idx="0">
                  <c:v>FUNCIONAMIENTO </c:v>
                </c:pt>
                <c:pt idx="1">
                  <c:v>INVERSIÓN</c:v>
                </c:pt>
              </c:strCache>
            </c:strRef>
          </c:cat>
          <c:val>
            <c:numRef>
              <c:f>Hoja1!$E$6:$E$7</c:f>
              <c:numCache>
                <c:formatCode>_(* #,##0.00_);_(* \(#,##0.00\);_(* "-"??_);_(@_)</c:formatCode>
                <c:ptCount val="2"/>
                <c:pt idx="0">
                  <c:v>11071322</c:v>
                </c:pt>
                <c:pt idx="1">
                  <c:v>293947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39-4D67-BA36-0BA606E4F91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870002614553646"/>
          <c:y val="2.0384717099728156E-2"/>
          <c:w val="0.54555192937185149"/>
          <c:h val="0.64780577450237953"/>
        </c:manualLayout>
      </c:layout>
      <c:pie3DChart>
        <c:varyColors val="1"/>
        <c:ser>
          <c:idx val="0"/>
          <c:order val="0"/>
          <c:tx>
            <c:strRef>
              <c:f>Hoja1!$D$127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E6C-49CF-8A3E-1523671035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6C-49CF-8A3E-1523671035E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E6C-49CF-8A3E-1523671035EA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6C-49CF-8A3E-1523671035EA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E6C-49CF-8A3E-1523671035EA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E6C-49CF-8A3E-1523671035EA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E6C-49CF-8A3E-1523671035EA}"/>
              </c:ext>
            </c:extLst>
          </c:dPt>
          <c:dPt>
            <c:idx val="7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E6C-49CF-8A3E-1523671035EA}"/>
              </c:ext>
            </c:extLst>
          </c:dPt>
          <c:dPt>
            <c:idx val="8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E6C-49CF-8A3E-1523671035EA}"/>
              </c:ext>
            </c:extLst>
          </c:dPt>
          <c:dPt>
            <c:idx val="9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E6C-49CF-8A3E-1523671035EA}"/>
              </c:ext>
            </c:extLst>
          </c:dPt>
          <c:dPt>
            <c:idx val="10"/>
            <c:bubble3D val="0"/>
            <c:spPr>
              <a:solidFill>
                <a:srgbClr val="CC009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E6C-49CF-8A3E-1523671035EA}"/>
              </c:ext>
            </c:extLst>
          </c:dPt>
          <c:dPt>
            <c:idx val="11"/>
            <c:bubble3D val="0"/>
            <c:spPr>
              <a:solidFill>
                <a:srgbClr val="FF33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E6C-49CF-8A3E-1523671035E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E6C-49CF-8A3E-1523671035EA}"/>
              </c:ext>
            </c:extLst>
          </c:dPt>
          <c:dPt>
            <c:idx val="13"/>
            <c:bubble3D val="0"/>
            <c:spPr>
              <a:solidFill>
                <a:srgbClr val="99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DE6C-49CF-8A3E-1523671035E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DE6C-49CF-8A3E-1523671035EA}"/>
              </c:ext>
            </c:extLst>
          </c:dPt>
          <c:dLbls>
            <c:dLbl>
              <c:idx val="0"/>
              <c:layout>
                <c:manualLayout>
                  <c:x val="1.8520647081162044E-2"/>
                  <c:y val="-6.230526094190973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6C-49CF-8A3E-1523671035EA}"/>
                </c:ext>
              </c:extLst>
            </c:dLbl>
            <c:dLbl>
              <c:idx val="1"/>
              <c:layout>
                <c:manualLayout>
                  <c:x val="4.4950001424305837E-3"/>
                  <c:y val="-2.17821185062320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6C-49CF-8A3E-1523671035EA}"/>
                </c:ext>
              </c:extLst>
            </c:dLbl>
            <c:dLbl>
              <c:idx val="2"/>
              <c:layout>
                <c:manualLayout>
                  <c:x val="2.0489137445869641E-2"/>
                  <c:y val="-0.129008749631967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6C-49CF-8A3E-1523671035EA}"/>
                </c:ext>
              </c:extLst>
            </c:dLbl>
            <c:dLbl>
              <c:idx val="3"/>
              <c:layout>
                <c:manualLayout>
                  <c:x val="3.5209564367462191E-2"/>
                  <c:y val="-5.777948590012434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6C-49CF-8A3E-1523671035EA}"/>
                </c:ext>
              </c:extLst>
            </c:dLbl>
            <c:dLbl>
              <c:idx val="4"/>
              <c:layout>
                <c:manualLayout>
                  <c:x val="1.6588354041408675E-2"/>
                  <c:y val="1.79620676970840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6C-49CF-8A3E-1523671035EA}"/>
                </c:ext>
              </c:extLst>
            </c:dLbl>
            <c:dLbl>
              <c:idx val="5"/>
              <c:layout>
                <c:manualLayout>
                  <c:x val="9.5930894498496691E-2"/>
                  <c:y val="-3.202317352650103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6C-49CF-8A3E-1523671035EA}"/>
                </c:ext>
              </c:extLst>
            </c:dLbl>
            <c:dLbl>
              <c:idx val="6"/>
              <c:layout>
                <c:manualLayout>
                  <c:x val="-6.6771454444804715E-2"/>
                  <c:y val="-1.966138722009832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6C-49CF-8A3E-1523671035EA}"/>
                </c:ext>
              </c:extLst>
            </c:dLbl>
            <c:dLbl>
              <c:idx val="7"/>
              <c:layout>
                <c:manualLayout>
                  <c:x val="-4.0649323763208088E-2"/>
                  <c:y val="-3.18458059977570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6C-49CF-8A3E-1523671035EA}"/>
                </c:ext>
              </c:extLst>
            </c:dLbl>
            <c:dLbl>
              <c:idx val="8"/>
              <c:layout>
                <c:manualLayout>
                  <c:x val="-3.6831458541725051E-2"/>
                  <c:y val="-3.631127233388697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6C-49CF-8A3E-1523671035EA}"/>
                </c:ext>
              </c:extLst>
            </c:dLbl>
            <c:dLbl>
              <c:idx val="9"/>
              <c:layout>
                <c:manualLayout>
                  <c:x val="-3.5877355116804927E-2"/>
                  <c:y val="-6.065332683048167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6C-49CF-8A3E-1523671035EA}"/>
                </c:ext>
              </c:extLst>
            </c:dLbl>
            <c:dLbl>
              <c:idx val="10"/>
              <c:layout>
                <c:manualLayout>
                  <c:x val="-3.1488951106758159E-2"/>
                  <c:y val="3.78802351515097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6C-49CF-8A3E-1523671035EA}"/>
                </c:ext>
              </c:extLst>
            </c:dLbl>
            <c:dLbl>
              <c:idx val="11"/>
              <c:layout>
                <c:manualLayout>
                  <c:x val="-3.6763146296886685E-2"/>
                  <c:y val="1.014197643240667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E6C-49CF-8A3E-1523671035EA}"/>
                </c:ext>
              </c:extLst>
            </c:dLbl>
            <c:dLbl>
              <c:idx val="12"/>
              <c:layout>
                <c:manualLayout>
                  <c:x val="-3.9119873383753202E-2"/>
                  <c:y val="-3.605393021720879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6C-49CF-8A3E-1523671035EA}"/>
                </c:ext>
              </c:extLst>
            </c:dLbl>
            <c:dLbl>
              <c:idx val="13"/>
              <c:layout>
                <c:manualLayout>
                  <c:x val="-1.5746380675745093E-2"/>
                  <c:y val="-5.36979725037253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6C-49CF-8A3E-1523671035EA}"/>
                </c:ext>
              </c:extLst>
            </c:dLbl>
            <c:dLbl>
              <c:idx val="14"/>
              <c:layout>
                <c:manualLayout>
                  <c:x val="-1.9756935416533252E-2"/>
                  <c:y val="-1.3908461124109335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6C-49CF-8A3E-1523671035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Hoja1!$C$128:$C$142</c:f>
              <c:strCache>
                <c:ptCount val="15"/>
                <c:pt idx="0">
                  <c:v>ADMINISTRATIVOS                                                         16     (15%)</c:v>
                </c:pt>
                <c:pt idx="1">
                  <c:v>AUXILIAR ENFERMERA                                                   13      (13%)</c:v>
                </c:pt>
                <c:pt idx="2">
                  <c:v>BIOQUIMICOS - LABORATORISTAS                               5         (5%)</c:v>
                </c:pt>
                <c:pt idx="3">
                  <c:v>DENTISTA                                                                           2         (2%)</c:v>
                </c:pt>
                <c:pt idx="4">
                  <c:v>DIETISTAS - NUTRICIONISTAS                                        1         (1%)</c:v>
                </c:pt>
                <c:pt idx="5">
                  <c:v>ENFERMERAS                                                                   17       (16%)</c:v>
                </c:pt>
                <c:pt idx="6">
                  <c:v>FARMACEUTICOS                                                             3         (3%)</c:v>
                </c:pt>
                <c:pt idx="7">
                  <c:v>MEDICOS                                                                           14      (13%)</c:v>
                </c:pt>
                <c:pt idx="8">
                  <c:v>RADIOLOGOS                                                                    2          (2%)</c:v>
                </c:pt>
                <c:pt idx="9">
                  <c:v>PERSONAL EN CAMPAMENTOS                                    5          (5%)</c:v>
                </c:pt>
                <c:pt idx="10">
                  <c:v>PERSONAL POLICONSULTORIO                                     2         (2%)</c:v>
                </c:pt>
                <c:pt idx="11">
                  <c:v>TRABAJADORA SOCIAL                                                   1          (1%)</c:v>
                </c:pt>
                <c:pt idx="12">
                  <c:v>FISIOTERAPIA                                                                    1         (1%)</c:v>
                </c:pt>
                <c:pt idx="13">
                  <c:v>ECOGRAFISTA                                                                    1         (1%)</c:v>
                </c:pt>
                <c:pt idx="14">
                  <c:v>TRAB. MANUAL Y ADM. EN HOSP. Y CONSULT.         21      (20%)</c:v>
                </c:pt>
              </c:strCache>
            </c:strRef>
          </c:cat>
          <c:val>
            <c:numRef>
              <c:f>Hoja1!$D$128:$D$142</c:f>
              <c:numCache>
                <c:formatCode>General</c:formatCode>
                <c:ptCount val="15"/>
                <c:pt idx="0">
                  <c:v>16</c:v>
                </c:pt>
                <c:pt idx="1">
                  <c:v>13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17</c:v>
                </c:pt>
                <c:pt idx="6">
                  <c:v>3</c:v>
                </c:pt>
                <c:pt idx="7">
                  <c:v>14</c:v>
                </c:pt>
                <c:pt idx="8">
                  <c:v>2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E6C-49CF-8A3E-1523671035EA}"/>
            </c:ext>
          </c:extLst>
        </c:ser>
        <c:ser>
          <c:idx val="1"/>
          <c:order val="1"/>
          <c:tx>
            <c:strRef>
              <c:f>Hoja1!$E$127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DE6C-49CF-8A3E-1523671035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E6C-49CF-8A3E-1523671035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DE6C-49CF-8A3E-1523671035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DE6C-49CF-8A3E-1523671035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DE6C-49CF-8A3E-1523671035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DE6C-49CF-8A3E-1523671035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DE6C-49CF-8A3E-1523671035E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DE6C-49CF-8A3E-1523671035E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DE6C-49CF-8A3E-1523671035E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DE6C-49CF-8A3E-1523671035E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DE6C-49CF-8A3E-1523671035E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DE6C-49CF-8A3E-1523671035E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E6C-49CF-8A3E-1523671035E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DE6C-49CF-8A3E-1523671035E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DE6C-49CF-8A3E-1523671035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Hoja1!$C$128:$C$142</c:f>
              <c:strCache>
                <c:ptCount val="15"/>
                <c:pt idx="0">
                  <c:v>ADMINISTRATIVOS                                                         16     (15%)</c:v>
                </c:pt>
                <c:pt idx="1">
                  <c:v>AUXILIAR ENFERMERA                                                   13      (13%)</c:v>
                </c:pt>
                <c:pt idx="2">
                  <c:v>BIOQUIMICOS - LABORATORISTAS                               5         (5%)</c:v>
                </c:pt>
                <c:pt idx="3">
                  <c:v>DENTISTA                                                                           2         (2%)</c:v>
                </c:pt>
                <c:pt idx="4">
                  <c:v>DIETISTAS - NUTRICIONISTAS                                        1         (1%)</c:v>
                </c:pt>
                <c:pt idx="5">
                  <c:v>ENFERMERAS                                                                   17       (16%)</c:v>
                </c:pt>
                <c:pt idx="6">
                  <c:v>FARMACEUTICOS                                                             3         (3%)</c:v>
                </c:pt>
                <c:pt idx="7">
                  <c:v>MEDICOS                                                                           14      (13%)</c:v>
                </c:pt>
                <c:pt idx="8">
                  <c:v>RADIOLOGOS                                                                    2          (2%)</c:v>
                </c:pt>
                <c:pt idx="9">
                  <c:v>PERSONAL EN CAMPAMENTOS                                    5          (5%)</c:v>
                </c:pt>
                <c:pt idx="10">
                  <c:v>PERSONAL POLICONSULTORIO                                     2         (2%)</c:v>
                </c:pt>
                <c:pt idx="11">
                  <c:v>TRABAJADORA SOCIAL                                                   1          (1%)</c:v>
                </c:pt>
                <c:pt idx="12">
                  <c:v>FISIOTERAPIA                                                                    1         (1%)</c:v>
                </c:pt>
                <c:pt idx="13">
                  <c:v>ECOGRAFISTA                                                                    1         (1%)</c:v>
                </c:pt>
                <c:pt idx="14">
                  <c:v>TRAB. MANUAL Y ADM. EN HOSP. Y CONSULT.         21      (20%)</c:v>
                </c:pt>
              </c:strCache>
            </c:strRef>
          </c:cat>
          <c:val>
            <c:numRef>
              <c:f>Hoja1!$E$128:$E$142</c:f>
              <c:numCache>
                <c:formatCode>General</c:formatCode>
                <c:ptCount val="15"/>
                <c:pt idx="0">
                  <c:v>15.384615384615385</c:v>
                </c:pt>
                <c:pt idx="1">
                  <c:v>12.5</c:v>
                </c:pt>
                <c:pt idx="2">
                  <c:v>4.8076923076923084</c:v>
                </c:pt>
                <c:pt idx="3">
                  <c:v>1.9230769230769247</c:v>
                </c:pt>
                <c:pt idx="4">
                  <c:v>0.96153846153846168</c:v>
                </c:pt>
                <c:pt idx="5">
                  <c:v>16.346153846153829</c:v>
                </c:pt>
                <c:pt idx="6">
                  <c:v>2.8846153846153837</c:v>
                </c:pt>
                <c:pt idx="7">
                  <c:v>13.461538461538462</c:v>
                </c:pt>
                <c:pt idx="8">
                  <c:v>1.9230769230769247</c:v>
                </c:pt>
                <c:pt idx="9">
                  <c:v>4.8076923076923084</c:v>
                </c:pt>
                <c:pt idx="10">
                  <c:v>1.9230769230769247</c:v>
                </c:pt>
                <c:pt idx="11">
                  <c:v>0.96153846153846168</c:v>
                </c:pt>
                <c:pt idx="12">
                  <c:v>0.96153846153846168</c:v>
                </c:pt>
                <c:pt idx="13">
                  <c:v>0.96153846153846168</c:v>
                </c:pt>
                <c:pt idx="14">
                  <c:v>20.192307692307686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DE6C-49CF-8A3E-1523671035E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3935398570650193"/>
          <c:y val="0.7035812133512237"/>
          <c:w val="0.76891691253329331"/>
          <c:h val="0.29634948782550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379280719854588"/>
          <c:y val="2.2630743582134842E-2"/>
          <c:w val="0.60147042992116484"/>
          <c:h val="0.9275813856720265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BD-4E65-ABC5-9C6B037711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2BD-4E65-ABC5-9C6B037711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BD-4E65-ABC5-9C6B037711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2BD-4E65-ABC5-9C6B03771173}"/>
              </c:ext>
            </c:extLst>
          </c:dPt>
          <c:dLbls>
            <c:dLbl>
              <c:idx val="0"/>
              <c:layout>
                <c:manualLayout>
                  <c:x val="8.7154847481304518E-2"/>
                  <c:y val="2.809047123078678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BD-4E65-ABC5-9C6B03771173}"/>
                </c:ext>
              </c:extLst>
            </c:dLbl>
            <c:dLbl>
              <c:idx val="1"/>
              <c:layout>
                <c:manualLayout>
                  <c:x val="0.10535277597522671"/>
                  <c:y val="5.097914852866062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BD-4E65-ABC5-9C6B03771173}"/>
                </c:ext>
              </c:extLst>
            </c:dLbl>
            <c:dLbl>
              <c:idx val="2"/>
              <c:layout>
                <c:manualLayout>
                  <c:x val="-0.12670760469813858"/>
                  <c:y val="-3.036522708554893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BD-4E65-ABC5-9C6B03771173}"/>
                </c:ext>
              </c:extLst>
            </c:dLbl>
            <c:dLbl>
              <c:idx val="3"/>
              <c:layout>
                <c:manualLayout>
                  <c:x val="-0.11412283290364414"/>
                  <c:y val="3.989740666856654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BD-4E65-ABC5-9C6B03771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Hoja1!$C$134:$C$137</c:f>
              <c:strCache>
                <c:ptCount val="4"/>
                <c:pt idx="0">
                  <c:v>ITEM</c:v>
                </c:pt>
                <c:pt idx="1">
                  <c:v>CONTRATO LABORAL</c:v>
                </c:pt>
                <c:pt idx="2">
                  <c:v>CONTRATO CONSULTORIA DE LINEA</c:v>
                </c:pt>
                <c:pt idx="3">
                  <c:v>CONTRATO SERVICIOS GRALES. RECURRENTES</c:v>
                </c:pt>
              </c:strCache>
            </c:strRef>
          </c:cat>
          <c:val>
            <c:numRef>
              <c:f>Hoja1!$D$134:$D$137</c:f>
              <c:numCache>
                <c:formatCode>General</c:formatCode>
                <c:ptCount val="4"/>
                <c:pt idx="0">
                  <c:v>13</c:v>
                </c:pt>
                <c:pt idx="1">
                  <c:v>7</c:v>
                </c:pt>
                <c:pt idx="2">
                  <c:v>77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BD-4E65-ABC5-9C6B0377117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1.366181102362205E-2"/>
          <c:y val="0.75644304120173378"/>
          <c:w val="0.94760131233595801"/>
          <c:h val="0.242610126523604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10</a:t>
            </a:r>
            <a:r>
              <a:rPr lang="es-MX" baseline="0"/>
              <a:t> PATOLOGIAS MAS RECURRENTES</a:t>
            </a:r>
            <a:endParaRPr lang="es-MX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Hoja1!$E$4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strRef>
              <c:f>Hoja1!$C$5:$C$14</c:f>
              <c:strCache>
                <c:ptCount val="10"/>
                <c:pt idx="0">
                  <c:v>Caries dental</c:v>
                </c:pt>
                <c:pt idx="1">
                  <c:v>Faringitis aguda</c:v>
                </c:pt>
                <c:pt idx="2">
                  <c:v>Hipertensión esencial (primaria)</c:v>
                </c:pt>
                <c:pt idx="3">
                  <c:v>Enfermedades de la pulpa y de los tejidos periapicales</c:v>
                </c:pt>
                <c:pt idx="4">
                  <c:v>Dorsalgia</c:v>
                </c:pt>
                <c:pt idx="5">
                  <c:v>Examen general e investigación de personas sin quejas o sin</c:v>
                </c:pt>
                <c:pt idx="6">
                  <c:v>COVID-19 virus no identificado</c:v>
                </c:pt>
                <c:pt idx="7">
                  <c:v>Otra atención médica</c:v>
                </c:pt>
                <c:pt idx="8">
                  <c:v>Diarrea y gastroenteritis de presunto origen infeccioso</c:v>
                </c:pt>
                <c:pt idx="9">
                  <c:v>Gastritis y duodenitis</c:v>
                </c:pt>
              </c:strCache>
            </c:strRef>
          </c:cat>
          <c:val>
            <c:numRef>
              <c:f>Hoja1!$E$5:$E$14</c:f>
              <c:numCache>
                <c:formatCode>0%</c:formatCode>
                <c:ptCount val="10"/>
                <c:pt idx="0">
                  <c:v>0.06</c:v>
                </c:pt>
                <c:pt idx="1">
                  <c:v>0.06</c:v>
                </c:pt>
                <c:pt idx="2">
                  <c:v>0.04</c:v>
                </c:pt>
                <c:pt idx="3">
                  <c:v>0.04</c:v>
                </c:pt>
                <c:pt idx="4">
                  <c:v>0.04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0.02</c:v>
                </c:pt>
                <c:pt idx="9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0-4D9F-BE3B-15A2310ED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4500304"/>
        <c:axId val="1834510096"/>
        <c:axId val="0"/>
      </c:bar3DChart>
      <c:catAx>
        <c:axId val="1834500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510096"/>
        <c:crosses val="autoZero"/>
        <c:auto val="1"/>
        <c:lblAlgn val="ctr"/>
        <c:lblOffset val="100"/>
        <c:noMultiLvlLbl val="0"/>
      </c:catAx>
      <c:valAx>
        <c:axId val="1834510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50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PRUEBAS A LOS ASEGURADOS EN PORCENTAJES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3311781222909585E-2"/>
          <c:y val="0.18491939395967524"/>
          <c:w val="0.93892840109133269"/>
          <c:h val="0.617374906664875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Hoja2!$A$11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Hoja2!$B$9:$J$10</c:f>
              <c:strCache>
                <c:ptCount val="9"/>
                <c:pt idx="0">
                  <c:v>ENERO </c:v>
                </c:pt>
                <c:pt idx="1">
                  <c:v>FEBRERO</c:v>
                </c:pt>
                <c:pt idx="2">
                  <c:v>MARZO</c:v>
                </c:pt>
                <c:pt idx="3">
                  <c:v>ENERO </c:v>
                </c:pt>
                <c:pt idx="4">
                  <c:v>FEBRERO</c:v>
                </c:pt>
                <c:pt idx="5">
                  <c:v>MARZO</c:v>
                </c:pt>
                <c:pt idx="6">
                  <c:v>ENERO </c:v>
                </c:pt>
                <c:pt idx="7">
                  <c:v>FEBRERO</c:v>
                </c:pt>
                <c:pt idx="8">
                  <c:v>MARZO</c:v>
                </c:pt>
              </c:strCache>
              <c:extLst/>
            </c:strRef>
          </c:cat>
          <c:val>
            <c:numRef>
              <c:f>Hoja2!$B$11:$J$11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0-C57E-44D8-A62F-A45AFB2CC6F5}"/>
            </c:ext>
          </c:extLst>
        </c:ser>
        <c:ser>
          <c:idx val="1"/>
          <c:order val="1"/>
          <c:tx>
            <c:strRef>
              <c:f>Hoja2!$A$12</c:f>
              <c:strCache>
                <c:ptCount val="1"/>
                <c:pt idx="0">
                  <c:v>POSITIVOS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Hoja2!$B$9:$J$10</c:f>
              <c:strCache>
                <c:ptCount val="9"/>
                <c:pt idx="0">
                  <c:v>ENERO </c:v>
                </c:pt>
                <c:pt idx="1">
                  <c:v>FEBRERO</c:v>
                </c:pt>
                <c:pt idx="2">
                  <c:v>MARZO</c:v>
                </c:pt>
                <c:pt idx="3">
                  <c:v>ENERO </c:v>
                </c:pt>
                <c:pt idx="4">
                  <c:v>FEBRERO</c:v>
                </c:pt>
                <c:pt idx="5">
                  <c:v>MARZO</c:v>
                </c:pt>
                <c:pt idx="6">
                  <c:v>ENERO </c:v>
                </c:pt>
                <c:pt idx="7">
                  <c:v>FEBRERO</c:v>
                </c:pt>
                <c:pt idx="8">
                  <c:v>MARZO</c:v>
                </c:pt>
              </c:strCache>
              <c:extLst/>
            </c:strRef>
          </c:cat>
          <c:val>
            <c:numRef>
              <c:f>Hoja2!$B$12:$J$12</c:f>
              <c:numCache>
                <c:formatCode>General</c:formatCode>
                <c:ptCount val="9"/>
                <c:pt idx="0">
                  <c:v>54</c:v>
                </c:pt>
                <c:pt idx="1">
                  <c:v>48</c:v>
                </c:pt>
                <c:pt idx="2">
                  <c:v>44</c:v>
                </c:pt>
                <c:pt idx="3">
                  <c:v>0</c:v>
                </c:pt>
                <c:pt idx="4">
                  <c:v>14</c:v>
                </c:pt>
                <c:pt idx="5">
                  <c:v>33</c:v>
                </c:pt>
                <c:pt idx="6">
                  <c:v>19</c:v>
                </c:pt>
                <c:pt idx="7">
                  <c:v>41</c:v>
                </c:pt>
                <c:pt idx="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E-44D8-A62F-A45AFB2CC6F5}"/>
            </c:ext>
          </c:extLst>
        </c:ser>
        <c:ser>
          <c:idx val="2"/>
          <c:order val="2"/>
          <c:tx>
            <c:strRef>
              <c:f>Hoja2!$A$13</c:f>
              <c:strCache>
                <c:ptCount val="1"/>
                <c:pt idx="0">
                  <c:v>NEGATIVOS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6830677346677251E-3"/>
                  <c:y val="-6.4884356407215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7E-44D8-A62F-A45AFB2CC6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Hoja2!$B$9:$J$10</c:f>
              <c:strCache>
                <c:ptCount val="9"/>
                <c:pt idx="0">
                  <c:v>ENERO </c:v>
                </c:pt>
                <c:pt idx="1">
                  <c:v>FEBRERO</c:v>
                </c:pt>
                <c:pt idx="2">
                  <c:v>MARZO</c:v>
                </c:pt>
                <c:pt idx="3">
                  <c:v>ENERO </c:v>
                </c:pt>
                <c:pt idx="4">
                  <c:v>FEBRERO</c:v>
                </c:pt>
                <c:pt idx="5">
                  <c:v>MARZO</c:v>
                </c:pt>
                <c:pt idx="6">
                  <c:v>ENERO </c:v>
                </c:pt>
                <c:pt idx="7">
                  <c:v>FEBRERO</c:v>
                </c:pt>
                <c:pt idx="8">
                  <c:v>MARZO</c:v>
                </c:pt>
              </c:strCache>
              <c:extLst/>
            </c:strRef>
          </c:cat>
          <c:val>
            <c:numRef>
              <c:f>Hoja2!$B$13:$J$13</c:f>
              <c:numCache>
                <c:formatCode>General</c:formatCode>
                <c:ptCount val="9"/>
                <c:pt idx="0">
                  <c:v>46</c:v>
                </c:pt>
                <c:pt idx="1">
                  <c:v>52</c:v>
                </c:pt>
                <c:pt idx="2">
                  <c:v>56</c:v>
                </c:pt>
                <c:pt idx="3">
                  <c:v>0</c:v>
                </c:pt>
                <c:pt idx="4">
                  <c:v>88</c:v>
                </c:pt>
                <c:pt idx="5">
                  <c:v>67</c:v>
                </c:pt>
                <c:pt idx="6">
                  <c:v>81</c:v>
                </c:pt>
                <c:pt idx="7">
                  <c:v>59</c:v>
                </c:pt>
                <c:pt idx="8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7E-44D8-A62F-A45AFB2CC6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0720512"/>
        <c:axId val="130723200"/>
        <c:axId val="0"/>
      </c:bar3DChart>
      <c:catAx>
        <c:axId val="13072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723200"/>
        <c:crosses val="autoZero"/>
        <c:auto val="1"/>
        <c:lblAlgn val="ctr"/>
        <c:lblOffset val="100"/>
        <c:noMultiLvlLbl val="0"/>
      </c:catAx>
      <c:valAx>
        <c:axId val="130723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072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248767088471518"/>
          <c:y val="0.1041069498553769"/>
          <c:w val="0.33199538605160406"/>
          <c:h val="8.71887370975285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PRUEBAS</a:t>
            </a:r>
            <a:r>
              <a:rPr lang="es-ES" baseline="0"/>
              <a:t> A LOS PARTICULARES EN PORCENTAJE</a:t>
            </a:r>
            <a:endParaRPr lang="es-ES"/>
          </a:p>
        </c:rich>
      </c:tx>
      <c:layout>
        <c:manualLayout>
          <c:xMode val="edge"/>
          <c:yMode val="edge"/>
          <c:x val="0.3463311928866723"/>
          <c:y val="2.115885552250294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Hoja2!$A$50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Hoja2!$B$48:$J$49</c:f>
              <c:strCache>
                <c:ptCount val="9"/>
                <c:pt idx="0">
                  <c:v>ENERO </c:v>
                </c:pt>
                <c:pt idx="1">
                  <c:v>FEBRERO</c:v>
                </c:pt>
                <c:pt idx="2">
                  <c:v>MARZO</c:v>
                </c:pt>
                <c:pt idx="3">
                  <c:v>ENERO </c:v>
                </c:pt>
                <c:pt idx="4">
                  <c:v>FEBRERO</c:v>
                </c:pt>
                <c:pt idx="5">
                  <c:v>MARZO</c:v>
                </c:pt>
                <c:pt idx="6">
                  <c:v>ENERO </c:v>
                </c:pt>
                <c:pt idx="7">
                  <c:v>FEBRERO</c:v>
                </c:pt>
                <c:pt idx="8">
                  <c:v>MARZO</c:v>
                </c:pt>
              </c:strCache>
              <c:extLst/>
            </c:strRef>
          </c:cat>
          <c:val>
            <c:numRef>
              <c:f>Hoja2!$B$50:$J$50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0-A8C1-4D4E-87F8-6E9B3358845D}"/>
            </c:ext>
          </c:extLst>
        </c:ser>
        <c:ser>
          <c:idx val="1"/>
          <c:order val="1"/>
          <c:tx>
            <c:strRef>
              <c:f>Hoja2!$A$51</c:f>
              <c:strCache>
                <c:ptCount val="1"/>
                <c:pt idx="0">
                  <c:v>POSITIVOS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Hoja2!$B$48:$J$49</c:f>
              <c:strCache>
                <c:ptCount val="9"/>
                <c:pt idx="0">
                  <c:v>ENERO </c:v>
                </c:pt>
                <c:pt idx="1">
                  <c:v>FEBRERO</c:v>
                </c:pt>
                <c:pt idx="2">
                  <c:v>MARZO</c:v>
                </c:pt>
                <c:pt idx="3">
                  <c:v>ENERO </c:v>
                </c:pt>
                <c:pt idx="4">
                  <c:v>FEBRERO</c:v>
                </c:pt>
                <c:pt idx="5">
                  <c:v>MARZO</c:v>
                </c:pt>
                <c:pt idx="6">
                  <c:v>ENERO </c:v>
                </c:pt>
                <c:pt idx="7">
                  <c:v>FEBRERO</c:v>
                </c:pt>
                <c:pt idx="8">
                  <c:v>MARZO</c:v>
                </c:pt>
              </c:strCache>
              <c:extLst/>
            </c:strRef>
          </c:cat>
          <c:val>
            <c:numRef>
              <c:f>Hoja2!$B$51:$J$51</c:f>
              <c:numCache>
                <c:formatCode>General</c:formatCode>
                <c:ptCount val="9"/>
                <c:pt idx="0">
                  <c:v>42</c:v>
                </c:pt>
                <c:pt idx="1">
                  <c:v>27</c:v>
                </c:pt>
                <c:pt idx="2">
                  <c:v>0</c:v>
                </c:pt>
                <c:pt idx="3">
                  <c:v>0</c:v>
                </c:pt>
                <c:pt idx="4">
                  <c:v>25</c:v>
                </c:pt>
                <c:pt idx="5">
                  <c:v>18</c:v>
                </c:pt>
                <c:pt idx="6">
                  <c:v>15</c:v>
                </c:pt>
                <c:pt idx="7">
                  <c:v>50</c:v>
                </c:pt>
                <c:pt idx="8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1-4D4E-87F8-6E9B3358845D}"/>
            </c:ext>
          </c:extLst>
        </c:ser>
        <c:ser>
          <c:idx val="2"/>
          <c:order val="2"/>
          <c:tx>
            <c:strRef>
              <c:f>Hoja2!$A$52</c:f>
              <c:strCache>
                <c:ptCount val="1"/>
                <c:pt idx="0">
                  <c:v>NEGATIVOS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Hoja2!$B$48:$J$49</c:f>
              <c:strCache>
                <c:ptCount val="9"/>
                <c:pt idx="0">
                  <c:v>ENERO </c:v>
                </c:pt>
                <c:pt idx="1">
                  <c:v>FEBRERO</c:v>
                </c:pt>
                <c:pt idx="2">
                  <c:v>MARZO</c:v>
                </c:pt>
                <c:pt idx="3">
                  <c:v>ENERO </c:v>
                </c:pt>
                <c:pt idx="4">
                  <c:v>FEBRERO</c:v>
                </c:pt>
                <c:pt idx="5">
                  <c:v>MARZO</c:v>
                </c:pt>
                <c:pt idx="6">
                  <c:v>ENERO </c:v>
                </c:pt>
                <c:pt idx="7">
                  <c:v>FEBRERO</c:v>
                </c:pt>
                <c:pt idx="8">
                  <c:v>MARZO</c:v>
                </c:pt>
              </c:strCache>
              <c:extLst/>
            </c:strRef>
          </c:cat>
          <c:val>
            <c:numRef>
              <c:f>Hoja2!$B$52:$J$52</c:f>
              <c:numCache>
                <c:formatCode>General</c:formatCode>
                <c:ptCount val="9"/>
                <c:pt idx="0">
                  <c:v>58</c:v>
                </c:pt>
                <c:pt idx="1">
                  <c:v>73</c:v>
                </c:pt>
                <c:pt idx="2">
                  <c:v>100</c:v>
                </c:pt>
                <c:pt idx="3">
                  <c:v>0</c:v>
                </c:pt>
                <c:pt idx="4">
                  <c:v>75</c:v>
                </c:pt>
                <c:pt idx="5">
                  <c:v>82</c:v>
                </c:pt>
                <c:pt idx="6">
                  <c:v>85</c:v>
                </c:pt>
                <c:pt idx="7">
                  <c:v>50</c:v>
                </c:pt>
                <c:pt idx="8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1-4D4E-87F8-6E9B335884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6455296"/>
        <c:axId val="136456832"/>
        <c:axId val="0"/>
      </c:bar3DChart>
      <c:catAx>
        <c:axId val="13645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56832"/>
        <c:crosses val="autoZero"/>
        <c:auto val="1"/>
        <c:lblAlgn val="ctr"/>
        <c:lblOffset val="100"/>
        <c:noMultiLvlLbl val="0"/>
      </c:catAx>
      <c:valAx>
        <c:axId val="136456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645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PACIENTES</a:t>
            </a:r>
            <a:r>
              <a:rPr lang="es-ES" baseline="0" dirty="0"/>
              <a:t> COVID 19 EN  PORCENTAJES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247594050743664E-2"/>
          <c:y val="0.18518518518518517"/>
          <c:w val="0.76519685039370089"/>
          <c:h val="0.601512102653834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Hoja1!$B$11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Hoja1!$C$10:$E$10</c:f>
              <c:strCache>
                <c:ptCount val="3"/>
                <c:pt idx="1">
                  <c:v>RECUPERADOS</c:v>
                </c:pt>
                <c:pt idx="2">
                  <c:v>ACTIVOS</c:v>
                </c:pt>
              </c:strCache>
            </c:strRef>
          </c:cat>
          <c:val>
            <c:numRef>
              <c:f>Hoja1!$C$11:$E$11</c:f>
              <c:numCache>
                <c:formatCode>General</c:formatCode>
                <c:ptCount val="3"/>
                <c:pt idx="1">
                  <c:v>100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F-48D3-8C98-D73D92ECFC66}"/>
            </c:ext>
          </c:extLst>
        </c:ser>
        <c:ser>
          <c:idx val="1"/>
          <c:order val="1"/>
          <c:tx>
            <c:strRef>
              <c:f>Hoja1!$B$12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1.6683894805509615E-2"/>
                  <c:y val="-3.208799824998299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9F-48D3-8C98-D73D92ECFC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Hoja1!$C$10:$E$10</c:f>
              <c:strCache>
                <c:ptCount val="3"/>
                <c:pt idx="1">
                  <c:v>RECUPERADOS</c:v>
                </c:pt>
                <c:pt idx="2">
                  <c:v>ACTIVOS</c:v>
                </c:pt>
              </c:strCache>
            </c:strRef>
          </c:cat>
          <c:val>
            <c:numRef>
              <c:f>Hoja1!$C$12:$E$12</c:f>
              <c:numCache>
                <c:formatCode>General</c:formatCode>
                <c:ptCount val="3"/>
                <c:pt idx="1">
                  <c:v>98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9F-48D3-8C98-D73D92ECFC66}"/>
            </c:ext>
          </c:extLst>
        </c:ser>
        <c:ser>
          <c:idx val="2"/>
          <c:order val="2"/>
          <c:tx>
            <c:strRef>
              <c:f>Hoja1!$B$13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1.9067308349153857E-2"/>
                  <c:y val="-3.1504944043581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9F-48D3-8C98-D73D92ECFC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Hoja1!$C$10:$E$10</c:f>
              <c:strCache>
                <c:ptCount val="3"/>
                <c:pt idx="1">
                  <c:v>RECUPERADOS</c:v>
                </c:pt>
                <c:pt idx="2">
                  <c:v>ACTIVOS</c:v>
                </c:pt>
              </c:strCache>
            </c:strRef>
          </c:cat>
          <c:val>
            <c:numRef>
              <c:f>Hoja1!$C$13:$E$13</c:f>
              <c:numCache>
                <c:formatCode>General</c:formatCode>
                <c:ptCount val="3"/>
                <c:pt idx="1">
                  <c:v>56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9F-48D3-8C98-D73D92ECFC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280312912"/>
        <c:axId val="280311736"/>
        <c:axId val="0"/>
      </c:bar3DChart>
      <c:catAx>
        <c:axId val="28031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11736"/>
        <c:crosses val="autoZero"/>
        <c:auto val="1"/>
        <c:lblAlgn val="ctr"/>
        <c:lblOffset val="100"/>
        <c:noMultiLvlLbl val="0"/>
      </c:catAx>
      <c:valAx>
        <c:axId val="2803117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03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ES" sz="2400">
                <a:effectLst/>
              </a:rPr>
              <a:t>Pacientes Hospializados Covid-19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es-ES" sz="240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Hoja1!$C$4</c:f>
              <c:strCache>
                <c:ptCount val="1"/>
                <c:pt idx="0">
                  <c:v>PACIENTES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555555555555565E-2"/>
                  <c:y val="-5.555555555555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B3-46B8-BA33-99DCFCFF2058}"/>
                </c:ext>
              </c:extLst>
            </c:dLbl>
            <c:dLbl>
              <c:idx val="1"/>
              <c:layout>
                <c:manualLayout>
                  <c:x val="1.9444444444444445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B3-46B8-BA33-99DCFCFF20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Hoja1!$B$5:$B$6</c:f>
              <c:strCache>
                <c:ptCount val="2"/>
                <c:pt idx="0">
                  <c:v>CAMINOS</c:v>
                </c:pt>
                <c:pt idx="1">
                  <c:v>PARTICULAR</c:v>
                </c:pt>
              </c:strCache>
            </c:strRef>
          </c:cat>
          <c:val>
            <c:numRef>
              <c:f>Hoja1!$C$5:$C$6</c:f>
              <c:numCache>
                <c:formatCode>General</c:formatCode>
                <c:ptCount val="2"/>
                <c:pt idx="0">
                  <c:v>18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B3-46B8-BA33-99DCFCFF2058}"/>
            </c:ext>
          </c:extLst>
        </c:ser>
        <c:ser>
          <c:idx val="1"/>
          <c:order val="1"/>
          <c:tx>
            <c:strRef>
              <c:f>Hoja1!$D$4</c:f>
              <c:strCache>
                <c:ptCount val="1"/>
                <c:pt idx="0">
                  <c:v>DEFUNCIONES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Hoja1!$B$5:$B$6</c:f>
              <c:strCache>
                <c:ptCount val="2"/>
                <c:pt idx="0">
                  <c:v>CAMINOS</c:v>
                </c:pt>
                <c:pt idx="1">
                  <c:v>PARTICULAR</c:v>
                </c:pt>
              </c:strCache>
            </c:strRef>
          </c:cat>
          <c:val>
            <c:numRef>
              <c:f>Hoja1!$D$5:$D$6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B3-46B8-BA33-99DCFCFF20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2647296"/>
        <c:axId val="102648832"/>
        <c:axId val="0"/>
      </c:bar3DChart>
      <c:catAx>
        <c:axId val="10264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48832"/>
        <c:crosses val="autoZero"/>
        <c:auto val="1"/>
        <c:lblAlgn val="ctr"/>
        <c:lblOffset val="100"/>
        <c:noMultiLvlLbl val="0"/>
      </c:catAx>
      <c:valAx>
        <c:axId val="102648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4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ES" sz="2400">
                <a:effectLst/>
              </a:rPr>
              <a:t>Pacientes Hospializados U.T.I Covid-19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es-ES" sz="2400"/>
          </a:p>
        </c:rich>
      </c:tx>
      <c:layout>
        <c:manualLayout>
          <c:xMode val="edge"/>
          <c:yMode val="edge"/>
          <c:x val="0.16260490522117257"/>
          <c:y val="9.4474060919155743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358760839350993E-2"/>
          <c:y val="0.40250066144240837"/>
          <c:w val="0.89019685039370111"/>
          <c:h val="0.513248031496063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Hoja1!$I$4</c:f>
              <c:strCache>
                <c:ptCount val="1"/>
                <c:pt idx="0">
                  <c:v>PACIENTES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874E-2"/>
                  <c:y val="-5.555555555555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72-4A09-86C4-737DF1E01D90}"/>
                </c:ext>
              </c:extLst>
            </c:dLbl>
            <c:dLbl>
              <c:idx val="1"/>
              <c:layout>
                <c:manualLayout>
                  <c:x val="2.2222222222222136E-2"/>
                  <c:y val="-5.0925925925926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72-4A09-86C4-737DF1E01D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Hoja1!$H$5:$H$6</c:f>
              <c:strCache>
                <c:ptCount val="2"/>
                <c:pt idx="0">
                  <c:v>ASEGURADOS</c:v>
                </c:pt>
                <c:pt idx="1">
                  <c:v>CENTRO FERIAL COVID-19</c:v>
                </c:pt>
              </c:strCache>
            </c:strRef>
          </c:cat>
          <c:val>
            <c:numRef>
              <c:f>Hoja1!$I$5:$I$6</c:f>
              <c:numCache>
                <c:formatCode>General</c:formatCode>
                <c:ptCount val="2"/>
                <c:pt idx="0">
                  <c:v>4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72-4A09-86C4-737DF1E01D90}"/>
            </c:ext>
          </c:extLst>
        </c:ser>
        <c:ser>
          <c:idx val="1"/>
          <c:order val="1"/>
          <c:tx>
            <c:strRef>
              <c:f>Hoja1!$J$4</c:f>
              <c:strCache>
                <c:ptCount val="1"/>
                <c:pt idx="0">
                  <c:v>DEFUNCIONES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3333333333333367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72-4A09-86C4-737DF1E01D90}"/>
                </c:ext>
              </c:extLst>
            </c:dLbl>
            <c:dLbl>
              <c:idx val="1"/>
              <c:layout>
                <c:manualLayout>
                  <c:x val="-1.0185067526416019E-16"/>
                  <c:y val="-5.5555555555555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72-4A09-86C4-737DF1E01D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Hoja1!$H$5:$H$6</c:f>
              <c:strCache>
                <c:ptCount val="2"/>
                <c:pt idx="0">
                  <c:v>ASEGURADOS</c:v>
                </c:pt>
                <c:pt idx="1">
                  <c:v>CENTRO FERIAL COVID-19</c:v>
                </c:pt>
              </c:strCache>
            </c:strRef>
          </c:cat>
          <c:val>
            <c:numRef>
              <c:f>Hoja1!$J$5:$J$6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72-4A09-86C4-737DF1E01D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67897216"/>
        <c:axId val="67898752"/>
        <c:axId val="0"/>
      </c:bar3DChart>
      <c:catAx>
        <c:axId val="6789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98752"/>
        <c:crosses val="autoZero"/>
        <c:auto val="1"/>
        <c:lblAlgn val="ctr"/>
        <c:lblOffset val="100"/>
        <c:noMultiLvlLbl val="0"/>
      </c:catAx>
      <c:valAx>
        <c:axId val="67898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9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044969378827658"/>
          <c:y val="0.87834102205995601"/>
          <c:w val="0.57565155706888083"/>
          <c:h val="7.3650257329491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PACIENTES</a:t>
            </a:r>
            <a:r>
              <a:rPr lang="es-MX" baseline="0"/>
              <a:t> VACUNADOS COVID  19</a:t>
            </a:r>
            <a:endParaRPr lang="es-MX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578787470947661E-2"/>
          <c:y val="0.11465849461343305"/>
          <c:w val="0.85286351706036745"/>
          <c:h val="0.601512102653834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'[DASTOS VAC. 2021.xlsx]Hoja1'!$I$15</c:f>
              <c:strCache>
                <c:ptCount val="1"/>
                <c:pt idx="0">
                  <c:v>SPUTNICK V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5462668816040075E-17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B2-456F-9CB1-8B869E543E4F}"/>
                </c:ext>
              </c:extLst>
            </c:dLbl>
            <c:dLbl>
              <c:idx val="1"/>
              <c:layout>
                <c:manualLayout>
                  <c:x val="2.7777777777777835E-3"/>
                  <c:y val="-3.70370370370370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B2-456F-9CB1-8B869E543E4F}"/>
                </c:ext>
              </c:extLst>
            </c:dLbl>
            <c:dLbl>
              <c:idx val="2"/>
              <c:layout>
                <c:manualLayout>
                  <c:x val="-1.0185067526416028E-16"/>
                  <c:y val="-5.555555555555550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B2-456F-9CB1-8B869E543E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'[DASTOS VAC. 2021.xlsx]Hoja1'!$J$14:$L$14</c:f>
              <c:strCache>
                <c:ptCount val="3"/>
                <c:pt idx="0">
                  <c:v>1RA DOSIS</c:v>
                </c:pt>
                <c:pt idx="1">
                  <c:v>2DA DOSIS</c:v>
                </c:pt>
                <c:pt idx="2">
                  <c:v>NO VACUNADOS</c:v>
                </c:pt>
              </c:strCache>
            </c:strRef>
          </c:cat>
          <c:val>
            <c:numRef>
              <c:f>'[DASTOS VAC. 2021.xlsx]Hoja1'!$J$15:$L$15</c:f>
              <c:numCache>
                <c:formatCode>General</c:formatCode>
                <c:ptCount val="3"/>
                <c:pt idx="0">
                  <c:v>69</c:v>
                </c:pt>
                <c:pt idx="1">
                  <c:v>69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B2-456F-9CB1-8B869E543E4F}"/>
            </c:ext>
          </c:extLst>
        </c:ser>
        <c:ser>
          <c:idx val="1"/>
          <c:order val="1"/>
          <c:tx>
            <c:strRef>
              <c:f>'[DASTOS VAC. 2021.xlsx]Hoja1'!$I$16</c:f>
              <c:strCache>
                <c:ptCount val="1"/>
                <c:pt idx="0">
                  <c:v>SINOPHARM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000000000000001E-2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B2-456F-9CB1-8B869E543E4F}"/>
                </c:ext>
              </c:extLst>
            </c:dLbl>
            <c:dLbl>
              <c:idx val="1"/>
              <c:layout>
                <c:manualLayout>
                  <c:x val="2.2222222222222244E-2"/>
                  <c:y val="-1.851851851851853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B2-456F-9CB1-8B869E543E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45%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B2-456F-9CB1-8B869E543E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'[DASTOS VAC. 2021.xlsx]Hoja1'!$J$14:$L$14</c:f>
              <c:strCache>
                <c:ptCount val="3"/>
                <c:pt idx="0">
                  <c:v>1RA DOSIS</c:v>
                </c:pt>
                <c:pt idx="1">
                  <c:v>2DA DOSIS</c:v>
                </c:pt>
                <c:pt idx="2">
                  <c:v>NO VACUNADOS</c:v>
                </c:pt>
              </c:strCache>
            </c:strRef>
          </c:cat>
          <c:val>
            <c:numRef>
              <c:f>'[DASTOS VAC. 2021.xlsx]Hoja1'!$J$16:$L$16</c:f>
              <c:numCache>
                <c:formatCode>General</c:formatCode>
                <c:ptCount val="3"/>
                <c:pt idx="0">
                  <c:v>55</c:v>
                </c:pt>
                <c:pt idx="1">
                  <c:v>0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2B2-456F-9CB1-8B869E543E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25695488"/>
        <c:axId val="125697024"/>
        <c:axId val="0"/>
      </c:bar3DChart>
      <c:catAx>
        <c:axId val="1256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697024"/>
        <c:crosses val="autoZero"/>
        <c:auto val="1"/>
        <c:lblAlgn val="ctr"/>
        <c:lblOffset val="100"/>
        <c:noMultiLvlLbl val="0"/>
      </c:catAx>
      <c:valAx>
        <c:axId val="125697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56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62276760240242"/>
          <c:y val="0.91381404121463927"/>
          <c:w val="0.65754031125078871"/>
          <c:h val="8.6185894395255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3-23T00:03:00.787" idx="1">
    <p:pos x="7108" y="388"/>
    <p:text>cambiar grafico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3-23T00:03:56.271" idx="2">
    <p:pos x="7358" y="1066"/>
    <p:text>grafico nuevo 
dia cama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3-23T00:09:47.504" idx="3">
    <p:pos x="10" y="10"/>
    <p:text>AUMMENTAR PLAN POR GRUPOS ETAREOS</p:text>
  </p:cm>
</p:cmLst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Relationship Id="rId4" Type="http://schemas.openxmlformats.org/officeDocument/2006/relationships/image" Target="../media/image31.jpe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Relationship Id="rId4" Type="http://schemas.openxmlformats.org/officeDocument/2006/relationships/image" Target="../media/image31.jpe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84CDFE-C4F8-4B97-85EE-57BF8E088CE4}" type="doc">
      <dgm:prSet loTypeId="urn:microsoft.com/office/officeart/2005/8/layout/lProcess2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2E51E37-4FC9-4A21-853A-14D0686BFC5F}">
      <dgm:prSet phldrT="[Texto]"/>
      <dgm:spPr>
        <a:xfrm>
          <a:off x="2635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</a:p>
      </dgm:t>
    </dgm:pt>
    <dgm:pt modelId="{05F423CB-4107-449A-A272-C94AB0A8C0C2}" type="parTrans" cxnId="{268390DA-856C-4F44-87ED-192CABCD59B1}">
      <dgm:prSet/>
      <dgm:spPr/>
      <dgm:t>
        <a:bodyPr/>
        <a:lstStyle/>
        <a:p>
          <a:endParaRPr lang="es-ES"/>
        </a:p>
      </dgm:t>
    </dgm:pt>
    <dgm:pt modelId="{6B07DABD-03D7-4755-A4EA-8250D73BCB1A}" type="sibTrans" cxnId="{268390DA-856C-4F44-87ED-192CABCD59B1}">
      <dgm:prSet/>
      <dgm:spPr/>
      <dgm:t>
        <a:bodyPr/>
        <a:lstStyle/>
        <a:p>
          <a:endParaRPr lang="es-ES"/>
        </a:p>
      </dgm:t>
    </dgm:pt>
    <dgm:pt modelId="{F28594B7-BCF0-4927-8D1B-E0B6D5B76DCB}">
      <dgm:prSet phldrT="[Texto]" custT="1"/>
      <dgm:spPr>
        <a:xfrm>
          <a:off x="261222" y="1421354"/>
          <a:ext cx="2068700" cy="86273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100" b="1" dirty="0">
              <a:latin typeface="Calibri" panose="020F0502020204030204"/>
              <a:ea typeface="+mn-ea"/>
              <a:cs typeface="+mn-cs"/>
            </a:rPr>
            <a:t>Elaborar el Diagnóstico Situacional de la institución regional Potosí</a:t>
          </a:r>
          <a:endParaRPr lang="es-ES" sz="1100" b="1" dirty="0">
            <a:latin typeface="Calibri" panose="020F0502020204030204"/>
            <a:ea typeface="+mn-ea"/>
            <a:cs typeface="+mn-cs"/>
          </a:endParaRPr>
        </a:p>
      </dgm:t>
    </dgm:pt>
    <dgm:pt modelId="{629B68C2-4025-4393-A848-C6C82722641F}" type="parTrans" cxnId="{93057A72-2F9B-41F6-9FF3-F99C2576509B}">
      <dgm:prSet/>
      <dgm:spPr/>
      <dgm:t>
        <a:bodyPr/>
        <a:lstStyle/>
        <a:p>
          <a:endParaRPr lang="es-ES"/>
        </a:p>
      </dgm:t>
    </dgm:pt>
    <dgm:pt modelId="{9B130DC7-2E08-4954-9E1F-0442830E0F0B}" type="sibTrans" cxnId="{93057A72-2F9B-41F6-9FF3-F99C2576509B}">
      <dgm:prSet/>
      <dgm:spPr/>
      <dgm:t>
        <a:bodyPr/>
        <a:lstStyle/>
        <a:p>
          <a:endParaRPr lang="es-ES"/>
        </a:p>
      </dgm:t>
    </dgm:pt>
    <dgm:pt modelId="{91F4D081-AE89-4072-98B1-D4111BE6738D}">
      <dgm:prSet phldrT="[Texto]"/>
      <dgm:spPr>
        <a:xfrm>
          <a:off x="2782451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b="1" dirty="0">
              <a:latin typeface="Calibri" panose="020F0502020204030204"/>
              <a:ea typeface="+mn-ea"/>
              <a:cs typeface="+mn-cs"/>
            </a:rPr>
            <a:t>  </a:t>
          </a:r>
        </a:p>
      </dgm:t>
    </dgm:pt>
    <dgm:pt modelId="{640377AC-E28D-41E3-8E16-000AB2E57E36}" type="parTrans" cxnId="{43AB8107-C1AC-463C-A7C4-5E5785215409}">
      <dgm:prSet/>
      <dgm:spPr/>
      <dgm:t>
        <a:bodyPr/>
        <a:lstStyle/>
        <a:p>
          <a:endParaRPr lang="es-ES"/>
        </a:p>
      </dgm:t>
    </dgm:pt>
    <dgm:pt modelId="{D378A790-D9E3-482C-924B-667D43F75682}" type="sibTrans" cxnId="{43AB8107-C1AC-463C-A7C4-5E5785215409}">
      <dgm:prSet/>
      <dgm:spPr/>
      <dgm:t>
        <a:bodyPr/>
        <a:lstStyle/>
        <a:p>
          <a:endParaRPr lang="es-ES"/>
        </a:p>
      </dgm:t>
    </dgm:pt>
    <dgm:pt modelId="{9554DA7B-882E-430F-B3DD-8F65996D9C26}">
      <dgm:prSet phldrT="[Texto]" custT="1"/>
      <dgm:spPr>
        <a:xfrm>
          <a:off x="3041039" y="2430139"/>
          <a:ext cx="2068700" cy="729468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just"/>
          <a:r>
            <a:rPr lang="es-BO" sz="1050" b="1" dirty="0">
              <a:latin typeface="Calibri" panose="020F0502020204030204"/>
              <a:ea typeface="+mn-ea"/>
              <a:cs typeface="+mn-cs"/>
            </a:rPr>
            <a:t>- Identificar población vulnerable asegurada</a:t>
          </a:r>
        </a:p>
        <a:p>
          <a:pPr algn="just"/>
          <a:r>
            <a:rPr lang="es-ES" sz="1050" b="1" dirty="0">
              <a:latin typeface="Calibri" panose="020F0502020204030204"/>
              <a:ea typeface="+mn-ea"/>
              <a:cs typeface="+mn-cs"/>
            </a:rPr>
            <a:t>- Gestionar las vacunas con SEDES y ASUSS</a:t>
          </a:r>
          <a:endParaRPr lang="es-BO" sz="1050" b="1" dirty="0">
            <a:latin typeface="Calibri" panose="020F0502020204030204"/>
            <a:ea typeface="+mn-ea"/>
            <a:cs typeface="+mn-cs"/>
          </a:endParaRPr>
        </a:p>
        <a:p>
          <a:pPr algn="just"/>
          <a:r>
            <a:rPr lang="es-ES" sz="1050" b="1" dirty="0">
              <a:latin typeface="Calibri" panose="020F0502020204030204"/>
              <a:ea typeface="+mn-ea"/>
              <a:cs typeface="+mn-cs"/>
            </a:rPr>
            <a:t>-Realizar la vacunación en Policonsultorio.</a:t>
          </a:r>
          <a:endParaRPr lang="es-ES_tradnl" sz="1050" b="1" dirty="0">
            <a:latin typeface="Calibri" panose="020F0502020204030204"/>
            <a:ea typeface="+mn-ea"/>
            <a:cs typeface="+mn-cs"/>
          </a:endParaRPr>
        </a:p>
      </dgm:t>
    </dgm:pt>
    <dgm:pt modelId="{D0198F7F-48E5-4211-8170-E4B6FBFC2F26}" type="parTrans" cxnId="{C60C10D1-C96A-4778-8714-0CDF28D14AEC}">
      <dgm:prSet/>
      <dgm:spPr/>
      <dgm:t>
        <a:bodyPr/>
        <a:lstStyle/>
        <a:p>
          <a:endParaRPr lang="es-ES"/>
        </a:p>
      </dgm:t>
    </dgm:pt>
    <dgm:pt modelId="{1D2CD26D-58D3-40C6-B805-2CB8232C0DA6}" type="sibTrans" cxnId="{C60C10D1-C96A-4778-8714-0CDF28D14AEC}">
      <dgm:prSet/>
      <dgm:spPr/>
      <dgm:t>
        <a:bodyPr/>
        <a:lstStyle/>
        <a:p>
          <a:endParaRPr lang="es-ES"/>
        </a:p>
      </dgm:t>
    </dgm:pt>
    <dgm:pt modelId="{3C129E3D-3CFF-49F4-97DB-4FA1F8ACDBB1}">
      <dgm:prSet phldrT="[Texto]"/>
      <dgm:spPr>
        <a:xfrm>
          <a:off x="5562268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3B096A49-D985-47CB-B263-29AC5B1CE1D6}" type="parTrans" cxnId="{612F8224-645A-4FAD-9CAE-3BE73CBAEEB9}">
      <dgm:prSet/>
      <dgm:spPr/>
      <dgm:t>
        <a:bodyPr/>
        <a:lstStyle/>
        <a:p>
          <a:endParaRPr lang="es-ES"/>
        </a:p>
      </dgm:t>
    </dgm:pt>
    <dgm:pt modelId="{C2E5E5F3-B490-4567-B95A-24A9C0DF52F0}" type="sibTrans" cxnId="{612F8224-645A-4FAD-9CAE-3BE73CBAEEB9}">
      <dgm:prSet/>
      <dgm:spPr/>
      <dgm:t>
        <a:bodyPr/>
        <a:lstStyle/>
        <a:p>
          <a:endParaRPr lang="es-ES"/>
        </a:p>
      </dgm:t>
    </dgm:pt>
    <dgm:pt modelId="{8123A3A1-3D0D-48A0-BF23-66022749A275}">
      <dgm:prSet phldrT="[Texto]" custT="1"/>
      <dgm:spPr>
        <a:xfrm>
          <a:off x="5820855" y="1420676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200" b="1" dirty="0">
              <a:latin typeface="Calibri" panose="020F0502020204030204"/>
              <a:ea typeface="+mn-ea"/>
              <a:cs typeface="+mn-cs"/>
            </a:rPr>
            <a:t>Documento de Diagnóstico Situacional remitido a </a:t>
          </a:r>
          <a:r>
            <a:rPr lang="es-MX" sz="1200" b="1" dirty="0" err="1">
              <a:latin typeface="Calibri" panose="020F0502020204030204"/>
              <a:ea typeface="+mn-ea"/>
              <a:cs typeface="+mn-cs"/>
            </a:rPr>
            <a:t>Of</a:t>
          </a:r>
          <a:r>
            <a:rPr lang="es-MX" sz="1200" b="1" dirty="0">
              <a:latin typeface="Calibri" panose="020F0502020204030204"/>
              <a:ea typeface="+mn-ea"/>
              <a:cs typeface="+mn-cs"/>
            </a:rPr>
            <a:t>. </a:t>
          </a:r>
          <a:r>
            <a:rPr lang="es-MX" sz="1200" b="1" dirty="0" err="1">
              <a:latin typeface="Calibri" panose="020F0502020204030204"/>
              <a:ea typeface="+mn-ea"/>
              <a:cs typeface="+mn-cs"/>
            </a:rPr>
            <a:t>Nal</a:t>
          </a:r>
          <a:r>
            <a:rPr lang="es-MX" sz="1200" b="1" dirty="0">
              <a:latin typeface="Calibri" panose="020F0502020204030204"/>
              <a:ea typeface="+mn-ea"/>
              <a:cs typeface="+mn-cs"/>
            </a:rPr>
            <a:t>. En formato físico y digital</a:t>
          </a:r>
          <a:endParaRPr lang="es-ES" sz="1200" b="1" dirty="0">
            <a:latin typeface="Calibri" panose="020F0502020204030204"/>
            <a:ea typeface="+mn-ea"/>
            <a:cs typeface="+mn-cs"/>
          </a:endParaRPr>
        </a:p>
      </dgm:t>
    </dgm:pt>
    <dgm:pt modelId="{7B06EA1B-080F-49FD-B717-93369EF4F28F}" type="parTrans" cxnId="{7AF9A131-96F7-48AC-8EB7-5426558BDC52}">
      <dgm:prSet/>
      <dgm:spPr/>
      <dgm:t>
        <a:bodyPr/>
        <a:lstStyle/>
        <a:p>
          <a:endParaRPr lang="es-ES"/>
        </a:p>
      </dgm:t>
    </dgm:pt>
    <dgm:pt modelId="{4F03C54E-D42A-45E6-91C6-B5C5E76BC6C7}" type="sibTrans" cxnId="{7AF9A131-96F7-48AC-8EB7-5426558BDC52}">
      <dgm:prSet/>
      <dgm:spPr/>
      <dgm:t>
        <a:bodyPr/>
        <a:lstStyle/>
        <a:p>
          <a:endParaRPr lang="es-ES"/>
        </a:p>
      </dgm:t>
    </dgm:pt>
    <dgm:pt modelId="{BAF89F85-C29C-49D2-B0E6-BE381581EF66}">
      <dgm:prSet phldrT="[Texto]" custT="1"/>
      <dgm:spPr>
        <a:xfrm>
          <a:off x="5820855" y="2216620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es-MX" sz="1200" b="1" dirty="0">
              <a:latin typeface="Calibri" panose="020F0502020204030204"/>
              <a:ea typeface="+mn-ea"/>
              <a:cs typeface="+mn-cs"/>
            </a:rPr>
            <a:t>Vacunación contra el COVID-19 a 2836 población afiliada y beneficiaria de 18 a 59 años de edad, 653 mayores de 60 años con patología de base </a:t>
          </a:r>
          <a:endParaRPr lang="es-ES" sz="1200" b="1" dirty="0">
            <a:latin typeface="Calibri" panose="020F0502020204030204"/>
            <a:ea typeface="+mn-ea"/>
            <a:cs typeface="+mn-cs"/>
          </a:endParaRPr>
        </a:p>
      </dgm:t>
    </dgm:pt>
    <dgm:pt modelId="{D015706D-6D0A-4349-900D-F73DB3B13FA4}" type="parTrans" cxnId="{9ACBC42A-A271-45E0-AAD1-CCA153CD1CF7}">
      <dgm:prSet/>
      <dgm:spPr/>
      <dgm:t>
        <a:bodyPr/>
        <a:lstStyle/>
        <a:p>
          <a:endParaRPr lang="es-ES"/>
        </a:p>
      </dgm:t>
    </dgm:pt>
    <dgm:pt modelId="{DB7FD03F-557C-4D6C-9779-C932A8934265}" type="sibTrans" cxnId="{9ACBC42A-A271-45E0-AAD1-CCA153CD1CF7}">
      <dgm:prSet/>
      <dgm:spPr/>
      <dgm:t>
        <a:bodyPr/>
        <a:lstStyle/>
        <a:p>
          <a:endParaRPr lang="es-ES"/>
        </a:p>
      </dgm:t>
    </dgm:pt>
    <dgm:pt modelId="{CA6B9F6D-FDA1-490D-AF42-2ED3B67E374A}">
      <dgm:prSet phldrT="[Texto]" custT="1"/>
      <dgm:spPr>
        <a:xfrm>
          <a:off x="261222" y="2382472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ES" sz="1050" b="1" dirty="0">
              <a:latin typeface="Calibri" panose="020F0502020204030204"/>
              <a:ea typeface="+mn-ea"/>
              <a:cs typeface="+mn-cs"/>
            </a:rPr>
            <a:t>Inmunizar a la población vulnerable asegurada</a:t>
          </a:r>
          <a:endParaRPr lang="es-ES_tradnl" sz="1050" b="1" dirty="0">
            <a:latin typeface="Calibri" panose="020F0502020204030204"/>
            <a:ea typeface="+mn-ea"/>
            <a:cs typeface="+mn-cs"/>
          </a:endParaRPr>
        </a:p>
      </dgm:t>
    </dgm:pt>
    <dgm:pt modelId="{94C11CB8-382A-46A1-A6B9-57C11A8E2D08}" type="parTrans" cxnId="{E87C2EE9-EB55-462E-8758-8C3438D987FB}">
      <dgm:prSet/>
      <dgm:spPr/>
      <dgm:t>
        <a:bodyPr/>
        <a:lstStyle/>
        <a:p>
          <a:endParaRPr lang="es-ES"/>
        </a:p>
      </dgm:t>
    </dgm:pt>
    <dgm:pt modelId="{6B0F843C-1001-4C53-8459-F52DE2BC2D81}" type="sibTrans" cxnId="{E87C2EE9-EB55-462E-8758-8C3438D987FB}">
      <dgm:prSet/>
      <dgm:spPr/>
      <dgm:t>
        <a:bodyPr/>
        <a:lstStyle/>
        <a:p>
          <a:endParaRPr lang="es-ES"/>
        </a:p>
      </dgm:t>
    </dgm:pt>
    <dgm:pt modelId="{98AFE7E6-EB4D-47F5-920E-E82CE3FED721}">
      <dgm:prSet phldrT="[Texto]" custT="1"/>
      <dgm:spPr>
        <a:xfrm>
          <a:off x="261222" y="3120324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ES" sz="1050" b="1" dirty="0">
              <a:latin typeface="Calibri" panose="020F0502020204030204"/>
              <a:ea typeface="+mn-ea"/>
              <a:cs typeface="+mn-cs"/>
            </a:rPr>
            <a:t>Suscribir  convenios interinstitucionales con instituciones para la atención de nuestros asegurados </a:t>
          </a:r>
          <a:endParaRPr lang="es-ES" sz="600" b="1" dirty="0">
            <a:latin typeface="Calibri" panose="020F0502020204030204"/>
            <a:ea typeface="+mn-ea"/>
            <a:cs typeface="+mn-cs"/>
          </a:endParaRPr>
        </a:p>
      </dgm:t>
    </dgm:pt>
    <dgm:pt modelId="{96422382-8212-4928-ABAC-9A9C2A378BA2}" type="parTrans" cxnId="{E1E7E2B7-B4FD-48D5-AECE-4EE6DD26DA8B}">
      <dgm:prSet/>
      <dgm:spPr/>
      <dgm:t>
        <a:bodyPr/>
        <a:lstStyle/>
        <a:p>
          <a:endParaRPr lang="es-ES"/>
        </a:p>
      </dgm:t>
    </dgm:pt>
    <dgm:pt modelId="{AC255FA6-D040-4403-A09B-52A9D75CBFD4}" type="sibTrans" cxnId="{E1E7E2B7-B4FD-48D5-AECE-4EE6DD26DA8B}">
      <dgm:prSet/>
      <dgm:spPr/>
      <dgm:t>
        <a:bodyPr/>
        <a:lstStyle/>
        <a:p>
          <a:endParaRPr lang="es-ES"/>
        </a:p>
      </dgm:t>
    </dgm:pt>
    <dgm:pt modelId="{83A83FA1-D69B-49FF-A33B-0AF93F00E977}">
      <dgm:prSet phldrT="[Texto]"/>
      <dgm:spPr>
        <a:xfrm>
          <a:off x="8342084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FEE5012-6CAD-46E6-ACBF-3301A20257EA}" type="parTrans" cxnId="{EEBDD5A6-75F9-482C-9E62-EDE482F26DFA}">
      <dgm:prSet/>
      <dgm:spPr/>
      <dgm:t>
        <a:bodyPr/>
        <a:lstStyle/>
        <a:p>
          <a:endParaRPr lang="es-ES"/>
        </a:p>
      </dgm:t>
    </dgm:pt>
    <dgm:pt modelId="{F019CA94-E7A8-4C77-8342-8AEC3C3DCAE1}" type="sibTrans" cxnId="{EEBDD5A6-75F9-482C-9E62-EDE482F26DFA}">
      <dgm:prSet/>
      <dgm:spPr/>
      <dgm:t>
        <a:bodyPr/>
        <a:lstStyle/>
        <a:p>
          <a:endParaRPr lang="es-ES"/>
        </a:p>
      </dgm:t>
    </dgm:pt>
    <dgm:pt modelId="{2A1CA8D1-92FE-4774-B7B4-3035E68DF6E4}">
      <dgm:prSet phldrT="[Texto]" custT="1"/>
      <dgm:spPr>
        <a:xfrm>
          <a:off x="3041039" y="3232092"/>
          <a:ext cx="2068700" cy="721359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r>
            <a:rPr lang="es-ES" sz="1050" b="1" dirty="0">
              <a:latin typeface="Calibri" panose="020F0502020204030204"/>
              <a:ea typeface="+mn-ea"/>
              <a:cs typeface="+mn-cs"/>
            </a:rPr>
            <a:t>-Identificación de instituciones </a:t>
          </a:r>
          <a:endParaRPr lang="es-BO" sz="1050" b="1" dirty="0">
            <a:latin typeface="Calibri" panose="020F0502020204030204"/>
            <a:ea typeface="+mn-ea"/>
            <a:cs typeface="+mn-cs"/>
          </a:endParaRPr>
        </a:p>
        <a:p>
          <a:pPr algn="l"/>
          <a:r>
            <a:rPr lang="es-ES" sz="1050" b="1" dirty="0">
              <a:latin typeface="Calibri" panose="020F0502020204030204"/>
              <a:ea typeface="+mn-ea"/>
              <a:cs typeface="+mn-cs"/>
            </a:rPr>
            <a:t>-Programación de viajes a municipios</a:t>
          </a:r>
          <a:endParaRPr lang="es-BO" sz="1050" b="1" dirty="0">
            <a:latin typeface="Calibri" panose="020F0502020204030204"/>
            <a:ea typeface="+mn-ea"/>
            <a:cs typeface="+mn-cs"/>
          </a:endParaRPr>
        </a:p>
        <a:p>
          <a:pPr algn="l"/>
          <a:r>
            <a:rPr lang="es-ES" sz="1050" b="1" dirty="0">
              <a:latin typeface="Calibri" panose="020F0502020204030204"/>
              <a:ea typeface="+mn-ea"/>
              <a:cs typeface="+mn-cs"/>
            </a:rPr>
            <a:t>-Realización de viajes para firma de convenios</a:t>
          </a:r>
          <a:endParaRPr lang="es-ES" sz="1050" dirty="0"/>
        </a:p>
      </dgm:t>
    </dgm:pt>
    <dgm:pt modelId="{F76AD6CD-33DF-4CA7-A13B-C5B8331FF18A}" type="parTrans" cxnId="{9532E46C-E357-4822-AB94-628EBC524F23}">
      <dgm:prSet/>
      <dgm:spPr/>
      <dgm:t>
        <a:bodyPr/>
        <a:lstStyle/>
        <a:p>
          <a:endParaRPr lang="es-ES"/>
        </a:p>
      </dgm:t>
    </dgm:pt>
    <dgm:pt modelId="{0E6AA5C2-FC2B-4DE6-B5DD-4FD46A88F2EC}" type="sibTrans" cxnId="{9532E46C-E357-4822-AB94-628EBC524F23}">
      <dgm:prSet/>
      <dgm:spPr/>
      <dgm:t>
        <a:bodyPr/>
        <a:lstStyle/>
        <a:p>
          <a:endParaRPr lang="es-ES"/>
        </a:p>
      </dgm:t>
    </dgm:pt>
    <dgm:pt modelId="{B6694573-5E28-4DBA-A084-56D1DC49D246}">
      <dgm:prSet phldrT="[Texto]" custT="1"/>
      <dgm:spPr>
        <a:xfrm>
          <a:off x="5820855" y="3012564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200" b="1" dirty="0">
              <a:latin typeface="Calibri" panose="020F0502020204030204"/>
              <a:ea typeface="+mn-ea"/>
              <a:cs typeface="+mn-cs"/>
            </a:rPr>
            <a:t>Convenios elaborados, firmados y en vigencia</a:t>
          </a:r>
          <a:endParaRPr lang="es-ES" sz="1200" b="1" dirty="0">
            <a:latin typeface="Calibri" panose="020F0502020204030204"/>
            <a:ea typeface="+mn-ea"/>
            <a:cs typeface="+mn-cs"/>
          </a:endParaRPr>
        </a:p>
      </dgm:t>
    </dgm:pt>
    <dgm:pt modelId="{EB74E4E8-0BFD-44CA-B818-967AE55DBCEA}" type="parTrans" cxnId="{1ECA9B37-2360-4DB7-83A6-CD099F5AE29E}">
      <dgm:prSet/>
      <dgm:spPr/>
      <dgm:t>
        <a:bodyPr/>
        <a:lstStyle/>
        <a:p>
          <a:endParaRPr lang="es-ES"/>
        </a:p>
      </dgm:t>
    </dgm:pt>
    <dgm:pt modelId="{C5DAF113-CF09-4E76-8C34-99B94D7F8BC5}" type="sibTrans" cxnId="{1ECA9B37-2360-4DB7-83A6-CD099F5AE29E}">
      <dgm:prSet/>
      <dgm:spPr/>
      <dgm:t>
        <a:bodyPr/>
        <a:lstStyle/>
        <a:p>
          <a:endParaRPr lang="es-ES"/>
        </a:p>
      </dgm:t>
    </dgm:pt>
    <dgm:pt modelId="{A90D9E88-AF3F-4FE3-9295-E4B446188011}">
      <dgm:prSet phldrT="[Texto]" custT="1"/>
      <dgm:spPr>
        <a:xfrm>
          <a:off x="8600672" y="1421352"/>
          <a:ext cx="2068700" cy="90956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EQUIPO CONFORMADO Y CON FUNCIONES DESIGNADAS </a:t>
          </a:r>
        </a:p>
      </dgm:t>
    </dgm:pt>
    <dgm:pt modelId="{27C83C4A-546F-4A0D-8BCF-1E819466595C}" type="parTrans" cxnId="{64B53826-FDC7-460C-A394-4A48CCE7567B}">
      <dgm:prSet/>
      <dgm:spPr/>
      <dgm:t>
        <a:bodyPr/>
        <a:lstStyle/>
        <a:p>
          <a:endParaRPr lang="es-ES"/>
        </a:p>
      </dgm:t>
    </dgm:pt>
    <dgm:pt modelId="{09170E4E-A97F-4B74-9A50-43B01D6900D1}" type="sibTrans" cxnId="{64B53826-FDC7-460C-A394-4A48CCE7567B}">
      <dgm:prSet/>
      <dgm:spPr/>
      <dgm:t>
        <a:bodyPr/>
        <a:lstStyle/>
        <a:p>
          <a:endParaRPr lang="es-ES"/>
        </a:p>
      </dgm:t>
    </dgm:pt>
    <dgm:pt modelId="{C465545B-32E0-41BA-9F61-D479C5A568FC}">
      <dgm:prSet phldrT="[Texto]" custT="1"/>
      <dgm:spPr>
        <a:xfrm>
          <a:off x="8600672" y="2427214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Conforme el cronograma establecido de vacunación por grupos atareos del SEDES.</a:t>
          </a:r>
        </a:p>
      </dgm:t>
    </dgm:pt>
    <dgm:pt modelId="{E3A0A7D6-02AF-4AE4-A311-D65B5F7C5B71}" type="parTrans" cxnId="{3F73714B-B481-4D9B-AE62-5B56D09A3A0B}">
      <dgm:prSet/>
      <dgm:spPr/>
      <dgm:t>
        <a:bodyPr/>
        <a:lstStyle/>
        <a:p>
          <a:endParaRPr lang="es-ES"/>
        </a:p>
      </dgm:t>
    </dgm:pt>
    <dgm:pt modelId="{DDB50FD8-DFF0-462F-81BE-BE868C1DCB06}" type="sibTrans" cxnId="{3F73714B-B481-4D9B-AE62-5B56D09A3A0B}">
      <dgm:prSet/>
      <dgm:spPr/>
      <dgm:t>
        <a:bodyPr/>
        <a:lstStyle/>
        <a:p>
          <a:endParaRPr lang="es-ES"/>
        </a:p>
      </dgm:t>
    </dgm:pt>
    <dgm:pt modelId="{DAE5B8B0-D38E-48D9-ACB0-FF18071B68AF}">
      <dgm:prSet phldrT="[Texto]" custT="1"/>
      <dgm:spPr>
        <a:xfrm>
          <a:off x="8600672" y="3149459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Convenios de venta de servicios con CPS, SBE, SBP, COSSMIL en gestión de firma.</a:t>
          </a:r>
        </a:p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Convenios de compra de servicios con SSU, en gestión de acuerdo recíproco</a:t>
          </a:r>
        </a:p>
      </dgm:t>
    </dgm:pt>
    <dgm:pt modelId="{57B3B61D-B427-4339-A90D-F09B865B82A6}" type="parTrans" cxnId="{0400C527-18A2-422B-A387-CD72E0CF99F6}">
      <dgm:prSet/>
      <dgm:spPr/>
      <dgm:t>
        <a:bodyPr/>
        <a:lstStyle/>
        <a:p>
          <a:endParaRPr lang="es-ES"/>
        </a:p>
      </dgm:t>
    </dgm:pt>
    <dgm:pt modelId="{F610AFC7-8B5D-46D7-AB80-045B4ED63136}" type="sibTrans" cxnId="{0400C527-18A2-422B-A387-CD72E0CF99F6}">
      <dgm:prSet/>
      <dgm:spPr/>
      <dgm:t>
        <a:bodyPr/>
        <a:lstStyle/>
        <a:p>
          <a:endParaRPr lang="es-ES"/>
        </a:p>
      </dgm:t>
    </dgm:pt>
    <dgm:pt modelId="{674FF5A6-C424-45D8-838C-DCD4BE8C4033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- Conformar comisión para la organización interna en el relevamiento de información.</a:t>
          </a:r>
          <a:endParaRPr lang="es-BO" sz="1050" b="1" dirty="0">
            <a:latin typeface="Calibri" panose="020F0502020204030204"/>
            <a:ea typeface="+mn-ea"/>
            <a:cs typeface="+mn-cs"/>
          </a:endParaRPr>
        </a:p>
        <a:p>
          <a:r>
            <a:rPr lang="es-MX" sz="1050" b="1" dirty="0">
              <a:latin typeface="Calibri" panose="020F0502020204030204"/>
              <a:ea typeface="+mn-ea"/>
              <a:cs typeface="+mn-cs"/>
            </a:rPr>
            <a:t>-Organizar talleres para el relevamiento de información en función al proceso de diagnóstico.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6494E647-D45F-42A8-83A4-CF42437948FB}" type="sibTrans" cxnId="{F6A4CD1A-2CEA-4A23-880F-E632DD45DC5D}">
      <dgm:prSet/>
      <dgm:spPr/>
      <dgm:t>
        <a:bodyPr/>
        <a:lstStyle/>
        <a:p>
          <a:endParaRPr lang="es-ES"/>
        </a:p>
      </dgm:t>
    </dgm:pt>
    <dgm:pt modelId="{E7F3DDE5-C1A9-4CBA-B955-BDD5061D21D9}" type="parTrans" cxnId="{F6A4CD1A-2CEA-4A23-880F-E632DD45DC5D}">
      <dgm:prSet/>
      <dgm:spPr/>
      <dgm:t>
        <a:bodyPr/>
        <a:lstStyle/>
        <a:p>
          <a:endParaRPr lang="es-ES"/>
        </a:p>
      </dgm:t>
    </dgm:pt>
    <dgm:pt modelId="{AC020BC8-74B3-4840-B569-97476815762D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endParaRPr lang="es-ES" sz="700" dirty="0">
            <a:latin typeface="Calibri" panose="020F0502020204030204"/>
            <a:ea typeface="+mn-ea"/>
            <a:cs typeface="+mn-cs"/>
          </a:endParaRPr>
        </a:p>
      </dgm:t>
    </dgm:pt>
    <dgm:pt modelId="{2B6E4498-9E6F-438A-853A-DEBA546CDC42}" type="sibTrans" cxnId="{40B886DE-FBD5-4121-83FC-B6F75C758C0F}">
      <dgm:prSet/>
      <dgm:spPr/>
      <dgm:t>
        <a:bodyPr/>
        <a:lstStyle/>
        <a:p>
          <a:endParaRPr lang="es-ES"/>
        </a:p>
      </dgm:t>
    </dgm:pt>
    <dgm:pt modelId="{67BB159F-3FB7-45E4-A961-5F9B57BB68D5}" type="parTrans" cxnId="{40B886DE-FBD5-4121-83FC-B6F75C758C0F}">
      <dgm:prSet/>
      <dgm:spPr/>
      <dgm:t>
        <a:bodyPr/>
        <a:lstStyle/>
        <a:p>
          <a:endParaRPr lang="es-ES"/>
        </a:p>
      </dgm:t>
    </dgm:pt>
    <dgm:pt modelId="{56BB851E-B307-439C-B9B7-8FF7626539DC}" type="pres">
      <dgm:prSet presAssocID="{0B84CDFE-C4F8-4B97-85EE-57BF8E088C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A14332-C36C-4BB5-89A1-92B7E34D0287}" type="pres">
      <dgm:prSet presAssocID="{92E51E37-4FC9-4A21-853A-14D0686BFC5F}" presName="compNode" presStyleCnt="0"/>
      <dgm:spPr/>
    </dgm:pt>
    <dgm:pt modelId="{8E3E6F50-A15E-46DE-833A-844327435F0B}" type="pres">
      <dgm:prSet presAssocID="{92E51E37-4FC9-4A21-853A-14D0686BFC5F}" presName="aNode" presStyleLbl="bgShp" presStyleIdx="0" presStyleCnt="4"/>
      <dgm:spPr/>
      <dgm:t>
        <a:bodyPr/>
        <a:lstStyle/>
        <a:p>
          <a:endParaRPr lang="es-ES"/>
        </a:p>
      </dgm:t>
    </dgm:pt>
    <dgm:pt modelId="{02C5CE05-3A61-4160-B572-4A6406BEF4C9}" type="pres">
      <dgm:prSet presAssocID="{92E51E37-4FC9-4A21-853A-14D0686BFC5F}" presName="textNode" presStyleLbl="bgShp" presStyleIdx="0" presStyleCnt="4"/>
      <dgm:spPr/>
      <dgm:t>
        <a:bodyPr/>
        <a:lstStyle/>
        <a:p>
          <a:endParaRPr lang="es-ES"/>
        </a:p>
      </dgm:t>
    </dgm:pt>
    <dgm:pt modelId="{29030E27-4037-4218-8872-7A24E89B4772}" type="pres">
      <dgm:prSet presAssocID="{92E51E37-4FC9-4A21-853A-14D0686BFC5F}" presName="compChildNode" presStyleCnt="0"/>
      <dgm:spPr/>
    </dgm:pt>
    <dgm:pt modelId="{4097E815-617E-4B44-8AA3-45E87C8CC824}" type="pres">
      <dgm:prSet presAssocID="{92E51E37-4FC9-4A21-853A-14D0686BFC5F}" presName="theInnerList" presStyleCnt="0"/>
      <dgm:spPr/>
    </dgm:pt>
    <dgm:pt modelId="{FE2ED75B-D78A-4BE7-9D78-ECB945120168}" type="pres">
      <dgm:prSet presAssocID="{F28594B7-BCF0-4927-8D1B-E0B6D5B76DCB}" presName="childNode" presStyleLbl="node1" presStyleIdx="0" presStyleCnt="12" custScaleY="92532" custLinFactY="-7313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4192DC-831F-44CA-8649-9B6EFEDB6B1D}" type="pres">
      <dgm:prSet presAssocID="{F28594B7-BCF0-4927-8D1B-E0B6D5B76DCB}" presName="aSpace2" presStyleCnt="0"/>
      <dgm:spPr/>
    </dgm:pt>
    <dgm:pt modelId="{E97721EF-558B-49EF-AC7B-4D158CB10371}" type="pres">
      <dgm:prSet presAssocID="{CA6B9F6D-FDA1-490D-AF42-2ED3B67E374A}" presName="childNode" presStyleLbl="node1" presStyleIdx="1" presStyleCnt="12" custScaleY="91140" custLinFactNeighborY="-607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DFAB3B-7C3C-4D2F-A6B1-553BE8555440}" type="pres">
      <dgm:prSet presAssocID="{CA6B9F6D-FDA1-490D-AF42-2ED3B67E374A}" presName="aSpace2" presStyleCnt="0"/>
      <dgm:spPr/>
    </dgm:pt>
    <dgm:pt modelId="{4D7C17C1-E8E3-4726-B0A1-7C7EE93913B0}" type="pres">
      <dgm:prSet presAssocID="{98AFE7E6-EB4D-47F5-920E-E82CE3FED721}" presName="child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F2E5F-7DFC-4A8A-BEC7-A04A6290F672}" type="pres">
      <dgm:prSet presAssocID="{92E51E37-4FC9-4A21-853A-14D0686BFC5F}" presName="aSpace" presStyleCnt="0"/>
      <dgm:spPr/>
    </dgm:pt>
    <dgm:pt modelId="{CD8A141B-0AB2-44A9-A27D-8336AA0E6903}" type="pres">
      <dgm:prSet presAssocID="{91F4D081-AE89-4072-98B1-D4111BE6738D}" presName="compNode" presStyleCnt="0"/>
      <dgm:spPr/>
    </dgm:pt>
    <dgm:pt modelId="{C78DBB09-6769-4324-ADC7-447BC99287B5}" type="pres">
      <dgm:prSet presAssocID="{91F4D081-AE89-4072-98B1-D4111BE6738D}" presName="aNode" presStyleLbl="bgShp" presStyleIdx="1" presStyleCnt="4" custLinFactNeighborY="-2483"/>
      <dgm:spPr/>
      <dgm:t>
        <a:bodyPr/>
        <a:lstStyle/>
        <a:p>
          <a:endParaRPr lang="es-ES"/>
        </a:p>
      </dgm:t>
    </dgm:pt>
    <dgm:pt modelId="{5D78C256-7FB7-46F7-9013-44EC3573C68A}" type="pres">
      <dgm:prSet presAssocID="{91F4D081-AE89-4072-98B1-D4111BE6738D}" presName="textNode" presStyleLbl="bgShp" presStyleIdx="1" presStyleCnt="4"/>
      <dgm:spPr/>
      <dgm:t>
        <a:bodyPr/>
        <a:lstStyle/>
        <a:p>
          <a:endParaRPr lang="es-ES"/>
        </a:p>
      </dgm:t>
    </dgm:pt>
    <dgm:pt modelId="{97606600-9725-42C8-9A76-BAA79432AAB0}" type="pres">
      <dgm:prSet presAssocID="{91F4D081-AE89-4072-98B1-D4111BE6738D}" presName="compChildNode" presStyleCnt="0"/>
      <dgm:spPr/>
    </dgm:pt>
    <dgm:pt modelId="{B04FA0B9-8DC6-4D20-9416-BF0D6F709C79}" type="pres">
      <dgm:prSet presAssocID="{91F4D081-AE89-4072-98B1-D4111BE6738D}" presName="theInnerList" presStyleCnt="0"/>
      <dgm:spPr/>
    </dgm:pt>
    <dgm:pt modelId="{8CD6B1DF-9AD3-4AC4-B39C-57EF80DB52CB}" type="pres">
      <dgm:prSet presAssocID="{674FF5A6-C424-45D8-838C-DCD4BE8C4033}" presName="childNode" presStyleLbl="node1" presStyleIdx="3" presStyleCnt="12" custScaleY="155715" custLinFactY="-20404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7F609-B967-4B09-9979-3C69D8B06FA9}" type="pres">
      <dgm:prSet presAssocID="{674FF5A6-C424-45D8-838C-DCD4BE8C4033}" presName="aSpace2" presStyleCnt="0"/>
      <dgm:spPr/>
    </dgm:pt>
    <dgm:pt modelId="{0E42C15B-F981-487C-819A-D1C4F7289338}" type="pres">
      <dgm:prSet presAssocID="{9554DA7B-882E-430F-B3DD-8F65996D9C26}" presName="childNode" presStyleLbl="node1" presStyleIdx="4" presStyleCnt="12" custScaleY="148717" custLinFactY="-16021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E66246-26DF-46F2-AA6D-78EBF7BE4105}" type="pres">
      <dgm:prSet presAssocID="{9554DA7B-882E-430F-B3DD-8F65996D9C26}" presName="aSpace2" presStyleCnt="0"/>
      <dgm:spPr/>
    </dgm:pt>
    <dgm:pt modelId="{32AE7AAA-CBC7-4FD5-8A5F-0D1A0864E192}" type="pres">
      <dgm:prSet presAssocID="{2A1CA8D1-92FE-4774-B7B4-3035E68DF6E4}" presName="childNode" presStyleLbl="node1" presStyleIdx="5" presStyleCnt="12" custScaleY="114875" custLinFactNeighborY="-360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7EB0E0-4D83-454A-BB82-C356ED3A8782}" type="pres">
      <dgm:prSet presAssocID="{91F4D081-AE89-4072-98B1-D4111BE6738D}" presName="aSpace" presStyleCnt="0"/>
      <dgm:spPr/>
    </dgm:pt>
    <dgm:pt modelId="{5B2C1112-D15D-4374-B73D-75B347D16049}" type="pres">
      <dgm:prSet presAssocID="{3C129E3D-3CFF-49F4-97DB-4FA1F8ACDBB1}" presName="compNode" presStyleCnt="0"/>
      <dgm:spPr/>
    </dgm:pt>
    <dgm:pt modelId="{C83ED286-B2FB-4FDE-BA84-3FAFF826E4DA}" type="pres">
      <dgm:prSet presAssocID="{3C129E3D-3CFF-49F4-97DB-4FA1F8ACDBB1}" presName="aNode" presStyleLbl="bgShp" presStyleIdx="2" presStyleCnt="4" custLinFactNeighborX="-897"/>
      <dgm:spPr/>
      <dgm:t>
        <a:bodyPr/>
        <a:lstStyle/>
        <a:p>
          <a:endParaRPr lang="es-ES"/>
        </a:p>
      </dgm:t>
    </dgm:pt>
    <dgm:pt modelId="{3375BDD3-1860-44AF-BF45-633343058B11}" type="pres">
      <dgm:prSet presAssocID="{3C129E3D-3CFF-49F4-97DB-4FA1F8ACDBB1}" presName="textNode" presStyleLbl="bgShp" presStyleIdx="2" presStyleCnt="4"/>
      <dgm:spPr/>
      <dgm:t>
        <a:bodyPr/>
        <a:lstStyle/>
        <a:p>
          <a:endParaRPr lang="es-ES"/>
        </a:p>
      </dgm:t>
    </dgm:pt>
    <dgm:pt modelId="{F257DAB5-3256-4CEF-BFF2-B4BC09B4FCD1}" type="pres">
      <dgm:prSet presAssocID="{3C129E3D-3CFF-49F4-97DB-4FA1F8ACDBB1}" presName="compChildNode" presStyleCnt="0"/>
      <dgm:spPr/>
    </dgm:pt>
    <dgm:pt modelId="{89556EF3-4278-4CEF-B451-3FCA81B0129F}" type="pres">
      <dgm:prSet presAssocID="{3C129E3D-3CFF-49F4-97DB-4FA1F8ACDBB1}" presName="theInnerList" presStyleCnt="0"/>
      <dgm:spPr/>
    </dgm:pt>
    <dgm:pt modelId="{2A22AA11-0C20-4421-9AD8-DF9DA69DB60A}" type="pres">
      <dgm:prSet presAssocID="{8123A3A1-3D0D-48A0-BF23-66022749A275}" presName="childNode" presStyleLbl="node1" presStyleIdx="6" presStyleCnt="12" custLinFactY="-16912" custLinFactNeighborX="2526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3E3C10-0096-452D-BD93-335CA443B2F9}" type="pres">
      <dgm:prSet presAssocID="{8123A3A1-3D0D-48A0-BF23-66022749A275}" presName="aSpace2" presStyleCnt="0"/>
      <dgm:spPr/>
    </dgm:pt>
    <dgm:pt modelId="{2702A6A7-A2A0-4752-84D5-05F59EA4D705}" type="pres">
      <dgm:prSet presAssocID="{BAF89F85-C29C-49D2-B0E6-BE381581EF66}" presName="childNode" presStyleLbl="node1" presStyleIdx="7" presStyleCnt="12" custScaleY="146338" custLinFactY="-61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729496-143C-4E8F-85AF-93EE732952BA}" type="pres">
      <dgm:prSet presAssocID="{BAF89F85-C29C-49D2-B0E6-BE381581EF66}" presName="aSpace2" presStyleCnt="0"/>
      <dgm:spPr/>
    </dgm:pt>
    <dgm:pt modelId="{BB35EC3F-E461-4506-B5D4-4DD2FB56A3EF}" type="pres">
      <dgm:prSet presAssocID="{B6694573-5E28-4DBA-A084-56D1DC49D246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10C12-7417-4F33-9071-BEAEF2E6B50D}" type="pres">
      <dgm:prSet presAssocID="{3C129E3D-3CFF-49F4-97DB-4FA1F8ACDBB1}" presName="aSpace" presStyleCnt="0"/>
      <dgm:spPr/>
    </dgm:pt>
    <dgm:pt modelId="{14B90335-A3A3-45A6-9248-445986ED0334}" type="pres">
      <dgm:prSet presAssocID="{83A83FA1-D69B-49FF-A33B-0AF93F00E977}" presName="compNode" presStyleCnt="0"/>
      <dgm:spPr/>
    </dgm:pt>
    <dgm:pt modelId="{8BD11F56-D7E8-4E45-B5E6-F276DD73634C}" type="pres">
      <dgm:prSet presAssocID="{83A83FA1-D69B-49FF-A33B-0AF93F00E977}" presName="aNode" presStyleLbl="bgShp" presStyleIdx="3" presStyleCnt="4" custLinFactNeighborX="102" custLinFactNeighborY="-3862"/>
      <dgm:spPr/>
      <dgm:t>
        <a:bodyPr/>
        <a:lstStyle/>
        <a:p>
          <a:endParaRPr lang="es-ES"/>
        </a:p>
      </dgm:t>
    </dgm:pt>
    <dgm:pt modelId="{BABE3AEA-52E5-40B3-8011-FBA80C43B3EB}" type="pres">
      <dgm:prSet presAssocID="{83A83FA1-D69B-49FF-A33B-0AF93F00E977}" presName="textNode" presStyleLbl="bgShp" presStyleIdx="3" presStyleCnt="4"/>
      <dgm:spPr/>
      <dgm:t>
        <a:bodyPr/>
        <a:lstStyle/>
        <a:p>
          <a:endParaRPr lang="es-ES"/>
        </a:p>
      </dgm:t>
    </dgm:pt>
    <dgm:pt modelId="{0AADE4F0-3FA6-4ECB-BDB3-32CF75691607}" type="pres">
      <dgm:prSet presAssocID="{83A83FA1-D69B-49FF-A33B-0AF93F00E977}" presName="compChildNode" presStyleCnt="0"/>
      <dgm:spPr/>
    </dgm:pt>
    <dgm:pt modelId="{419B879E-9609-4647-84CE-222BAF6F9609}" type="pres">
      <dgm:prSet presAssocID="{83A83FA1-D69B-49FF-A33B-0AF93F00E977}" presName="theInnerList" presStyleCnt="0"/>
      <dgm:spPr/>
    </dgm:pt>
    <dgm:pt modelId="{944F53F1-3126-4DB6-BABE-43DCB7423977}" type="pres">
      <dgm:prSet presAssocID="{A90D9E88-AF3F-4FE3-9295-E4B446188011}" presName="childNode" presStyleLbl="node1" presStyleIdx="9" presStyleCnt="12" custScaleY="87546" custLinFactY="-2189" custLinFactNeighborX="1263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CD1B9-9EFB-4104-A3F5-AC6535E3E7F0}" type="pres">
      <dgm:prSet presAssocID="{A90D9E88-AF3F-4FE3-9295-E4B446188011}" presName="aSpace2" presStyleCnt="0"/>
      <dgm:spPr/>
    </dgm:pt>
    <dgm:pt modelId="{C99FDB1C-C5B5-488C-B3C1-D2847E54945A}" type="pres">
      <dgm:prSet presAssocID="{C465545B-32E0-41BA-9F61-D479C5A568FC}" presName="childNode" presStyleLbl="node1" presStyleIdx="10" presStyleCnt="12" custLinFactNeighborX="1263" custLinFactNeighborY="87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2A31C2-FF1A-403A-8B21-826984E45219}" type="pres">
      <dgm:prSet presAssocID="{C465545B-32E0-41BA-9F61-D479C5A568FC}" presName="aSpace2" presStyleCnt="0"/>
      <dgm:spPr/>
    </dgm:pt>
    <dgm:pt modelId="{98C088BC-18CA-4B40-851B-BE6B88D2E9E1}" type="pres">
      <dgm:prSet presAssocID="{DAE5B8B0-D38E-48D9-ACB0-FF18071B68AF}" presName="childNode" presStyleLbl="node1" presStyleIdx="11" presStyleCnt="12" custScaleY="1924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F39AF9-1A4B-4FB5-9A97-42EE607758EF}" type="presOf" srcId="{CA6B9F6D-FDA1-490D-AF42-2ED3B67E374A}" destId="{E97721EF-558B-49EF-AC7B-4D158CB10371}" srcOrd="0" destOrd="0" presId="urn:microsoft.com/office/officeart/2005/8/layout/lProcess2"/>
    <dgm:cxn modelId="{E925FE39-2570-4989-9783-DC0AD63C8776}" type="presOf" srcId="{83A83FA1-D69B-49FF-A33B-0AF93F00E977}" destId="{8BD11F56-D7E8-4E45-B5E6-F276DD73634C}" srcOrd="0" destOrd="0" presId="urn:microsoft.com/office/officeart/2005/8/layout/lProcess2"/>
    <dgm:cxn modelId="{64A214FE-CD43-477E-A0A5-5EB0D3E4DB21}" type="presOf" srcId="{674FF5A6-C424-45D8-838C-DCD4BE8C4033}" destId="{8CD6B1DF-9AD3-4AC4-B39C-57EF80DB52CB}" srcOrd="0" destOrd="0" presId="urn:microsoft.com/office/officeart/2005/8/layout/lProcess2"/>
    <dgm:cxn modelId="{214D6318-D0D2-499A-853A-CD5F5A218C93}" type="presOf" srcId="{92E51E37-4FC9-4A21-853A-14D0686BFC5F}" destId="{02C5CE05-3A61-4160-B572-4A6406BEF4C9}" srcOrd="1" destOrd="0" presId="urn:microsoft.com/office/officeart/2005/8/layout/lProcess2"/>
    <dgm:cxn modelId="{9532E46C-E357-4822-AB94-628EBC524F23}" srcId="{91F4D081-AE89-4072-98B1-D4111BE6738D}" destId="{2A1CA8D1-92FE-4774-B7B4-3035E68DF6E4}" srcOrd="2" destOrd="0" parTransId="{F76AD6CD-33DF-4CA7-A13B-C5B8331FF18A}" sibTransId="{0E6AA5C2-FC2B-4DE6-B5DD-4FD46A88F2EC}"/>
    <dgm:cxn modelId="{612F8224-645A-4FAD-9CAE-3BE73CBAEEB9}" srcId="{0B84CDFE-C4F8-4B97-85EE-57BF8E088CE4}" destId="{3C129E3D-3CFF-49F4-97DB-4FA1F8ACDBB1}" srcOrd="2" destOrd="0" parTransId="{3B096A49-D985-47CB-B263-29AC5B1CE1D6}" sibTransId="{C2E5E5F3-B490-4567-B95A-24A9C0DF52F0}"/>
    <dgm:cxn modelId="{2F02B555-EE10-4964-8D2D-ADD0EC25558E}" type="presOf" srcId="{AC020BC8-74B3-4840-B569-97476815762D}" destId="{8CD6B1DF-9AD3-4AC4-B39C-57EF80DB52CB}" srcOrd="0" destOrd="1" presId="urn:microsoft.com/office/officeart/2005/8/layout/lProcess2"/>
    <dgm:cxn modelId="{A3ED0858-3B28-413C-9C78-FBEEB8DB28B4}" type="presOf" srcId="{BAF89F85-C29C-49D2-B0E6-BE381581EF66}" destId="{2702A6A7-A2A0-4752-84D5-05F59EA4D705}" srcOrd="0" destOrd="0" presId="urn:microsoft.com/office/officeart/2005/8/layout/lProcess2"/>
    <dgm:cxn modelId="{E1E7E2B7-B4FD-48D5-AECE-4EE6DD26DA8B}" srcId="{92E51E37-4FC9-4A21-853A-14D0686BFC5F}" destId="{98AFE7E6-EB4D-47F5-920E-E82CE3FED721}" srcOrd="2" destOrd="0" parTransId="{96422382-8212-4928-ABAC-9A9C2A378BA2}" sibTransId="{AC255FA6-D040-4403-A09B-52A9D75CBFD4}"/>
    <dgm:cxn modelId="{51625778-E1F3-47AF-8E04-2255F1B76713}" type="presOf" srcId="{3C129E3D-3CFF-49F4-97DB-4FA1F8ACDBB1}" destId="{3375BDD3-1860-44AF-BF45-633343058B11}" srcOrd="1" destOrd="0" presId="urn:microsoft.com/office/officeart/2005/8/layout/lProcess2"/>
    <dgm:cxn modelId="{ACB0E49C-F9B0-4821-AC6B-9F33F953DAB5}" type="presOf" srcId="{B6694573-5E28-4DBA-A084-56D1DC49D246}" destId="{BB35EC3F-E461-4506-B5D4-4DD2FB56A3EF}" srcOrd="0" destOrd="0" presId="urn:microsoft.com/office/officeart/2005/8/layout/lProcess2"/>
    <dgm:cxn modelId="{80D1ACA0-8464-46FE-8C83-760D9D101D43}" type="presOf" srcId="{9554DA7B-882E-430F-B3DD-8F65996D9C26}" destId="{0E42C15B-F981-487C-819A-D1C4F7289338}" srcOrd="0" destOrd="0" presId="urn:microsoft.com/office/officeart/2005/8/layout/lProcess2"/>
    <dgm:cxn modelId="{9A38AC86-4021-4A6F-B97C-767C68BE7C15}" type="presOf" srcId="{92E51E37-4FC9-4A21-853A-14D0686BFC5F}" destId="{8E3E6F50-A15E-46DE-833A-844327435F0B}" srcOrd="0" destOrd="0" presId="urn:microsoft.com/office/officeart/2005/8/layout/lProcess2"/>
    <dgm:cxn modelId="{9ACBC42A-A271-45E0-AAD1-CCA153CD1CF7}" srcId="{3C129E3D-3CFF-49F4-97DB-4FA1F8ACDBB1}" destId="{BAF89F85-C29C-49D2-B0E6-BE381581EF66}" srcOrd="1" destOrd="0" parTransId="{D015706D-6D0A-4349-900D-F73DB3B13FA4}" sibTransId="{DB7FD03F-557C-4D6C-9779-C932A8934265}"/>
    <dgm:cxn modelId="{0400C527-18A2-422B-A387-CD72E0CF99F6}" srcId="{83A83FA1-D69B-49FF-A33B-0AF93F00E977}" destId="{DAE5B8B0-D38E-48D9-ACB0-FF18071B68AF}" srcOrd="2" destOrd="0" parTransId="{57B3B61D-B427-4339-A90D-F09B865B82A6}" sibTransId="{F610AFC7-8B5D-46D7-AB80-045B4ED63136}"/>
    <dgm:cxn modelId="{43AB8107-C1AC-463C-A7C4-5E5785215409}" srcId="{0B84CDFE-C4F8-4B97-85EE-57BF8E088CE4}" destId="{91F4D081-AE89-4072-98B1-D4111BE6738D}" srcOrd="1" destOrd="0" parTransId="{640377AC-E28D-41E3-8E16-000AB2E57E36}" sibTransId="{D378A790-D9E3-482C-924B-667D43F75682}"/>
    <dgm:cxn modelId="{40B886DE-FBD5-4121-83FC-B6F75C758C0F}" srcId="{674FF5A6-C424-45D8-838C-DCD4BE8C4033}" destId="{AC020BC8-74B3-4840-B569-97476815762D}" srcOrd="0" destOrd="0" parTransId="{67BB159F-3FB7-45E4-A961-5F9B57BB68D5}" sibTransId="{2B6E4498-9E6F-438A-853A-DEBA546CDC42}"/>
    <dgm:cxn modelId="{64B53826-FDC7-460C-A394-4A48CCE7567B}" srcId="{83A83FA1-D69B-49FF-A33B-0AF93F00E977}" destId="{A90D9E88-AF3F-4FE3-9295-E4B446188011}" srcOrd="0" destOrd="0" parTransId="{27C83C4A-546F-4A0D-8BCF-1E819466595C}" sibTransId="{09170E4E-A97F-4B74-9A50-43B01D6900D1}"/>
    <dgm:cxn modelId="{83C289A2-D477-4212-A8F9-CF41C75C0562}" type="presOf" srcId="{91F4D081-AE89-4072-98B1-D4111BE6738D}" destId="{5D78C256-7FB7-46F7-9013-44EC3573C68A}" srcOrd="1" destOrd="0" presId="urn:microsoft.com/office/officeart/2005/8/layout/lProcess2"/>
    <dgm:cxn modelId="{929C94A3-CF9C-47C1-ABC0-897EB498A80F}" type="presOf" srcId="{F28594B7-BCF0-4927-8D1B-E0B6D5B76DCB}" destId="{FE2ED75B-D78A-4BE7-9D78-ECB945120168}" srcOrd="0" destOrd="0" presId="urn:microsoft.com/office/officeart/2005/8/layout/lProcess2"/>
    <dgm:cxn modelId="{C60C10D1-C96A-4778-8714-0CDF28D14AEC}" srcId="{91F4D081-AE89-4072-98B1-D4111BE6738D}" destId="{9554DA7B-882E-430F-B3DD-8F65996D9C26}" srcOrd="1" destOrd="0" parTransId="{D0198F7F-48E5-4211-8170-E4B6FBFC2F26}" sibTransId="{1D2CD26D-58D3-40C6-B805-2CB8232C0DA6}"/>
    <dgm:cxn modelId="{265D936D-1F50-4807-B774-8C38CDF73F9D}" type="presOf" srcId="{8123A3A1-3D0D-48A0-BF23-66022749A275}" destId="{2A22AA11-0C20-4421-9AD8-DF9DA69DB60A}" srcOrd="0" destOrd="0" presId="urn:microsoft.com/office/officeart/2005/8/layout/lProcess2"/>
    <dgm:cxn modelId="{F6A4CD1A-2CEA-4A23-880F-E632DD45DC5D}" srcId="{91F4D081-AE89-4072-98B1-D4111BE6738D}" destId="{674FF5A6-C424-45D8-838C-DCD4BE8C4033}" srcOrd="0" destOrd="0" parTransId="{E7F3DDE5-C1A9-4CBA-B955-BDD5061D21D9}" sibTransId="{6494E647-D45F-42A8-83A4-CF42437948FB}"/>
    <dgm:cxn modelId="{F357D134-ECFE-4C1A-B148-0461B33BD6DE}" type="presOf" srcId="{2A1CA8D1-92FE-4774-B7B4-3035E68DF6E4}" destId="{32AE7AAA-CBC7-4FD5-8A5F-0D1A0864E192}" srcOrd="0" destOrd="0" presId="urn:microsoft.com/office/officeart/2005/8/layout/lProcess2"/>
    <dgm:cxn modelId="{7B83E2C3-415A-4330-B8C5-22B00FE209B6}" type="presOf" srcId="{C465545B-32E0-41BA-9F61-D479C5A568FC}" destId="{C99FDB1C-C5B5-488C-B3C1-D2847E54945A}" srcOrd="0" destOrd="0" presId="urn:microsoft.com/office/officeart/2005/8/layout/lProcess2"/>
    <dgm:cxn modelId="{0ED69F41-DE83-46BD-B1DC-E2BED4FB0B7C}" type="presOf" srcId="{A90D9E88-AF3F-4FE3-9295-E4B446188011}" destId="{944F53F1-3126-4DB6-BABE-43DCB7423977}" srcOrd="0" destOrd="0" presId="urn:microsoft.com/office/officeart/2005/8/layout/lProcess2"/>
    <dgm:cxn modelId="{A1585CB8-E14F-4210-882C-5037B1D75F20}" type="presOf" srcId="{DAE5B8B0-D38E-48D9-ACB0-FF18071B68AF}" destId="{98C088BC-18CA-4B40-851B-BE6B88D2E9E1}" srcOrd="0" destOrd="0" presId="urn:microsoft.com/office/officeart/2005/8/layout/lProcess2"/>
    <dgm:cxn modelId="{7AF9A131-96F7-48AC-8EB7-5426558BDC52}" srcId="{3C129E3D-3CFF-49F4-97DB-4FA1F8ACDBB1}" destId="{8123A3A1-3D0D-48A0-BF23-66022749A275}" srcOrd="0" destOrd="0" parTransId="{7B06EA1B-080F-49FD-B717-93369EF4F28F}" sibTransId="{4F03C54E-D42A-45E6-91C6-B5C5E76BC6C7}"/>
    <dgm:cxn modelId="{93057A72-2F9B-41F6-9FF3-F99C2576509B}" srcId="{92E51E37-4FC9-4A21-853A-14D0686BFC5F}" destId="{F28594B7-BCF0-4927-8D1B-E0B6D5B76DCB}" srcOrd="0" destOrd="0" parTransId="{629B68C2-4025-4393-A848-C6C82722641F}" sibTransId="{9B130DC7-2E08-4954-9E1F-0442830E0F0B}"/>
    <dgm:cxn modelId="{8B374345-C64F-42F2-8375-1C139F433F77}" type="presOf" srcId="{91F4D081-AE89-4072-98B1-D4111BE6738D}" destId="{C78DBB09-6769-4324-ADC7-447BC99287B5}" srcOrd="0" destOrd="0" presId="urn:microsoft.com/office/officeart/2005/8/layout/lProcess2"/>
    <dgm:cxn modelId="{3F73714B-B481-4D9B-AE62-5B56D09A3A0B}" srcId="{83A83FA1-D69B-49FF-A33B-0AF93F00E977}" destId="{C465545B-32E0-41BA-9F61-D479C5A568FC}" srcOrd="1" destOrd="0" parTransId="{E3A0A7D6-02AF-4AE4-A311-D65B5F7C5B71}" sibTransId="{DDB50FD8-DFF0-462F-81BE-BE868C1DCB06}"/>
    <dgm:cxn modelId="{268390DA-856C-4F44-87ED-192CABCD59B1}" srcId="{0B84CDFE-C4F8-4B97-85EE-57BF8E088CE4}" destId="{92E51E37-4FC9-4A21-853A-14D0686BFC5F}" srcOrd="0" destOrd="0" parTransId="{05F423CB-4107-449A-A272-C94AB0A8C0C2}" sibTransId="{6B07DABD-03D7-4755-A4EA-8250D73BCB1A}"/>
    <dgm:cxn modelId="{34492170-57E3-4EF1-A374-9DAD8F589A9C}" type="presOf" srcId="{3C129E3D-3CFF-49F4-97DB-4FA1F8ACDBB1}" destId="{C83ED286-B2FB-4FDE-BA84-3FAFF826E4DA}" srcOrd="0" destOrd="0" presId="urn:microsoft.com/office/officeart/2005/8/layout/lProcess2"/>
    <dgm:cxn modelId="{1ECA9B37-2360-4DB7-83A6-CD099F5AE29E}" srcId="{3C129E3D-3CFF-49F4-97DB-4FA1F8ACDBB1}" destId="{B6694573-5E28-4DBA-A084-56D1DC49D246}" srcOrd="2" destOrd="0" parTransId="{EB74E4E8-0BFD-44CA-B818-967AE55DBCEA}" sibTransId="{C5DAF113-CF09-4E76-8C34-99B94D7F8BC5}"/>
    <dgm:cxn modelId="{EEBDD5A6-75F9-482C-9E62-EDE482F26DFA}" srcId="{0B84CDFE-C4F8-4B97-85EE-57BF8E088CE4}" destId="{83A83FA1-D69B-49FF-A33B-0AF93F00E977}" srcOrd="3" destOrd="0" parTransId="{5FEE5012-6CAD-46E6-ACBF-3301A20257EA}" sibTransId="{F019CA94-E7A8-4C77-8342-8AEC3C3DCAE1}"/>
    <dgm:cxn modelId="{E87C2EE9-EB55-462E-8758-8C3438D987FB}" srcId="{92E51E37-4FC9-4A21-853A-14D0686BFC5F}" destId="{CA6B9F6D-FDA1-490D-AF42-2ED3B67E374A}" srcOrd="1" destOrd="0" parTransId="{94C11CB8-382A-46A1-A6B9-57C11A8E2D08}" sibTransId="{6B0F843C-1001-4C53-8459-F52DE2BC2D81}"/>
    <dgm:cxn modelId="{C0C95E93-2956-4A05-A9BF-B5A68A96B6E4}" type="presOf" srcId="{83A83FA1-D69B-49FF-A33B-0AF93F00E977}" destId="{BABE3AEA-52E5-40B3-8011-FBA80C43B3EB}" srcOrd="1" destOrd="0" presId="urn:microsoft.com/office/officeart/2005/8/layout/lProcess2"/>
    <dgm:cxn modelId="{3C2DC005-CF59-483E-B966-22100356F471}" type="presOf" srcId="{0B84CDFE-C4F8-4B97-85EE-57BF8E088CE4}" destId="{56BB851E-B307-439C-B9B7-8FF7626539DC}" srcOrd="0" destOrd="0" presId="urn:microsoft.com/office/officeart/2005/8/layout/lProcess2"/>
    <dgm:cxn modelId="{44E63603-9BCD-48B8-8F99-1ED93B195B71}" type="presOf" srcId="{98AFE7E6-EB4D-47F5-920E-E82CE3FED721}" destId="{4D7C17C1-E8E3-4726-B0A1-7C7EE93913B0}" srcOrd="0" destOrd="0" presId="urn:microsoft.com/office/officeart/2005/8/layout/lProcess2"/>
    <dgm:cxn modelId="{640927D2-CCB3-4868-8282-49B5EA0D133F}" type="presParOf" srcId="{56BB851E-B307-439C-B9B7-8FF7626539DC}" destId="{CBA14332-C36C-4BB5-89A1-92B7E34D0287}" srcOrd="0" destOrd="0" presId="urn:microsoft.com/office/officeart/2005/8/layout/lProcess2"/>
    <dgm:cxn modelId="{F971C8BB-78EC-44EF-B0D8-31FFADB41A5B}" type="presParOf" srcId="{CBA14332-C36C-4BB5-89A1-92B7E34D0287}" destId="{8E3E6F50-A15E-46DE-833A-844327435F0B}" srcOrd="0" destOrd="0" presId="urn:microsoft.com/office/officeart/2005/8/layout/lProcess2"/>
    <dgm:cxn modelId="{19177698-AB32-40DF-BD69-9933197D8D5D}" type="presParOf" srcId="{CBA14332-C36C-4BB5-89A1-92B7E34D0287}" destId="{02C5CE05-3A61-4160-B572-4A6406BEF4C9}" srcOrd="1" destOrd="0" presId="urn:microsoft.com/office/officeart/2005/8/layout/lProcess2"/>
    <dgm:cxn modelId="{262AC5FB-C0BB-4CE3-9F4D-41B23F3316D8}" type="presParOf" srcId="{CBA14332-C36C-4BB5-89A1-92B7E34D0287}" destId="{29030E27-4037-4218-8872-7A24E89B4772}" srcOrd="2" destOrd="0" presId="urn:microsoft.com/office/officeart/2005/8/layout/lProcess2"/>
    <dgm:cxn modelId="{9D17A26C-4EB6-459D-9F04-E1DD58DE2058}" type="presParOf" srcId="{29030E27-4037-4218-8872-7A24E89B4772}" destId="{4097E815-617E-4B44-8AA3-45E87C8CC824}" srcOrd="0" destOrd="0" presId="urn:microsoft.com/office/officeart/2005/8/layout/lProcess2"/>
    <dgm:cxn modelId="{F6581159-0D22-4ABE-943C-7A5AF1A566BE}" type="presParOf" srcId="{4097E815-617E-4B44-8AA3-45E87C8CC824}" destId="{FE2ED75B-D78A-4BE7-9D78-ECB945120168}" srcOrd="0" destOrd="0" presId="urn:microsoft.com/office/officeart/2005/8/layout/lProcess2"/>
    <dgm:cxn modelId="{B170587C-CD4F-4650-9A8B-0EB2F8E3C8A5}" type="presParOf" srcId="{4097E815-617E-4B44-8AA3-45E87C8CC824}" destId="{F84192DC-831F-44CA-8649-9B6EFEDB6B1D}" srcOrd="1" destOrd="0" presId="urn:microsoft.com/office/officeart/2005/8/layout/lProcess2"/>
    <dgm:cxn modelId="{25C712EF-121F-4F5E-8319-1B08B8F4CCDC}" type="presParOf" srcId="{4097E815-617E-4B44-8AA3-45E87C8CC824}" destId="{E97721EF-558B-49EF-AC7B-4D158CB10371}" srcOrd="2" destOrd="0" presId="urn:microsoft.com/office/officeart/2005/8/layout/lProcess2"/>
    <dgm:cxn modelId="{65E1BDED-F845-41E6-AC25-5E0DD55222FC}" type="presParOf" srcId="{4097E815-617E-4B44-8AA3-45E87C8CC824}" destId="{3ADFAB3B-7C3C-4D2F-A6B1-553BE8555440}" srcOrd="3" destOrd="0" presId="urn:microsoft.com/office/officeart/2005/8/layout/lProcess2"/>
    <dgm:cxn modelId="{1E3AB5C2-F26C-4F7F-A3FD-E52547195F80}" type="presParOf" srcId="{4097E815-617E-4B44-8AA3-45E87C8CC824}" destId="{4D7C17C1-E8E3-4726-B0A1-7C7EE93913B0}" srcOrd="4" destOrd="0" presId="urn:microsoft.com/office/officeart/2005/8/layout/lProcess2"/>
    <dgm:cxn modelId="{4AC3BBA4-267F-4435-8484-76C0D0DB03F3}" type="presParOf" srcId="{56BB851E-B307-439C-B9B7-8FF7626539DC}" destId="{3F8F2E5F-7DFC-4A8A-BEC7-A04A6290F672}" srcOrd="1" destOrd="0" presId="urn:microsoft.com/office/officeart/2005/8/layout/lProcess2"/>
    <dgm:cxn modelId="{0A2C9C2C-837B-4294-9456-93FC56DB3489}" type="presParOf" srcId="{56BB851E-B307-439C-B9B7-8FF7626539DC}" destId="{CD8A141B-0AB2-44A9-A27D-8336AA0E6903}" srcOrd="2" destOrd="0" presId="urn:microsoft.com/office/officeart/2005/8/layout/lProcess2"/>
    <dgm:cxn modelId="{757CFA57-64E2-48DF-A694-31E7205C0C3E}" type="presParOf" srcId="{CD8A141B-0AB2-44A9-A27D-8336AA0E6903}" destId="{C78DBB09-6769-4324-ADC7-447BC99287B5}" srcOrd="0" destOrd="0" presId="urn:microsoft.com/office/officeart/2005/8/layout/lProcess2"/>
    <dgm:cxn modelId="{AF903BF9-7449-4099-98DD-F7398DB63C87}" type="presParOf" srcId="{CD8A141B-0AB2-44A9-A27D-8336AA0E6903}" destId="{5D78C256-7FB7-46F7-9013-44EC3573C68A}" srcOrd="1" destOrd="0" presId="urn:microsoft.com/office/officeart/2005/8/layout/lProcess2"/>
    <dgm:cxn modelId="{A0DD53A2-54A5-455D-85BA-64633DD8DAFD}" type="presParOf" srcId="{CD8A141B-0AB2-44A9-A27D-8336AA0E6903}" destId="{97606600-9725-42C8-9A76-BAA79432AAB0}" srcOrd="2" destOrd="0" presId="urn:microsoft.com/office/officeart/2005/8/layout/lProcess2"/>
    <dgm:cxn modelId="{9521D715-2BCA-4B8A-AFA5-E00C1898B80E}" type="presParOf" srcId="{97606600-9725-42C8-9A76-BAA79432AAB0}" destId="{B04FA0B9-8DC6-4D20-9416-BF0D6F709C79}" srcOrd="0" destOrd="0" presId="urn:microsoft.com/office/officeart/2005/8/layout/lProcess2"/>
    <dgm:cxn modelId="{A9970F9F-8861-4E6C-BB47-675F1E58D07C}" type="presParOf" srcId="{B04FA0B9-8DC6-4D20-9416-BF0D6F709C79}" destId="{8CD6B1DF-9AD3-4AC4-B39C-57EF80DB52CB}" srcOrd="0" destOrd="0" presId="urn:microsoft.com/office/officeart/2005/8/layout/lProcess2"/>
    <dgm:cxn modelId="{69D7CCEB-A23B-44C5-A78A-CBE7E64BAFD5}" type="presParOf" srcId="{B04FA0B9-8DC6-4D20-9416-BF0D6F709C79}" destId="{2FA7F609-B967-4B09-9979-3C69D8B06FA9}" srcOrd="1" destOrd="0" presId="urn:microsoft.com/office/officeart/2005/8/layout/lProcess2"/>
    <dgm:cxn modelId="{13B4715E-7EC4-45BA-B13E-655374DC2FF2}" type="presParOf" srcId="{B04FA0B9-8DC6-4D20-9416-BF0D6F709C79}" destId="{0E42C15B-F981-487C-819A-D1C4F7289338}" srcOrd="2" destOrd="0" presId="urn:microsoft.com/office/officeart/2005/8/layout/lProcess2"/>
    <dgm:cxn modelId="{DB66970C-86CB-4E87-ABBC-E873C5047AF8}" type="presParOf" srcId="{B04FA0B9-8DC6-4D20-9416-BF0D6F709C79}" destId="{37E66246-26DF-46F2-AA6D-78EBF7BE4105}" srcOrd="3" destOrd="0" presId="urn:microsoft.com/office/officeart/2005/8/layout/lProcess2"/>
    <dgm:cxn modelId="{303DF61A-0C53-4C3F-83F6-5E5092D7804A}" type="presParOf" srcId="{B04FA0B9-8DC6-4D20-9416-BF0D6F709C79}" destId="{32AE7AAA-CBC7-4FD5-8A5F-0D1A0864E192}" srcOrd="4" destOrd="0" presId="urn:microsoft.com/office/officeart/2005/8/layout/lProcess2"/>
    <dgm:cxn modelId="{689AF617-36D5-494F-8127-992DA870041C}" type="presParOf" srcId="{56BB851E-B307-439C-B9B7-8FF7626539DC}" destId="{AC7EB0E0-4D83-454A-BB82-C356ED3A8782}" srcOrd="3" destOrd="0" presId="urn:microsoft.com/office/officeart/2005/8/layout/lProcess2"/>
    <dgm:cxn modelId="{F0AADCDB-2036-47E7-9FDB-23A2E16B523C}" type="presParOf" srcId="{56BB851E-B307-439C-B9B7-8FF7626539DC}" destId="{5B2C1112-D15D-4374-B73D-75B347D16049}" srcOrd="4" destOrd="0" presId="urn:microsoft.com/office/officeart/2005/8/layout/lProcess2"/>
    <dgm:cxn modelId="{CD6F2EBC-C77C-4F2A-A6E8-E44D75E79534}" type="presParOf" srcId="{5B2C1112-D15D-4374-B73D-75B347D16049}" destId="{C83ED286-B2FB-4FDE-BA84-3FAFF826E4DA}" srcOrd="0" destOrd="0" presId="urn:microsoft.com/office/officeart/2005/8/layout/lProcess2"/>
    <dgm:cxn modelId="{604EF08F-B052-4539-BEE2-DF44FB017CCC}" type="presParOf" srcId="{5B2C1112-D15D-4374-B73D-75B347D16049}" destId="{3375BDD3-1860-44AF-BF45-633343058B11}" srcOrd="1" destOrd="0" presId="urn:microsoft.com/office/officeart/2005/8/layout/lProcess2"/>
    <dgm:cxn modelId="{AB446187-ED1F-4C4E-86F1-87F6E5103802}" type="presParOf" srcId="{5B2C1112-D15D-4374-B73D-75B347D16049}" destId="{F257DAB5-3256-4CEF-BFF2-B4BC09B4FCD1}" srcOrd="2" destOrd="0" presId="urn:microsoft.com/office/officeart/2005/8/layout/lProcess2"/>
    <dgm:cxn modelId="{6A4B90FD-DD49-4318-B2B1-B0D8704AEC05}" type="presParOf" srcId="{F257DAB5-3256-4CEF-BFF2-B4BC09B4FCD1}" destId="{89556EF3-4278-4CEF-B451-3FCA81B0129F}" srcOrd="0" destOrd="0" presId="urn:microsoft.com/office/officeart/2005/8/layout/lProcess2"/>
    <dgm:cxn modelId="{F97F06B0-7E4D-4BDF-89DB-10999E0F4590}" type="presParOf" srcId="{89556EF3-4278-4CEF-B451-3FCA81B0129F}" destId="{2A22AA11-0C20-4421-9AD8-DF9DA69DB60A}" srcOrd="0" destOrd="0" presId="urn:microsoft.com/office/officeart/2005/8/layout/lProcess2"/>
    <dgm:cxn modelId="{5C118909-3826-4B97-A7C1-A61DC9662331}" type="presParOf" srcId="{89556EF3-4278-4CEF-B451-3FCA81B0129F}" destId="{203E3C10-0096-452D-BD93-335CA443B2F9}" srcOrd="1" destOrd="0" presId="urn:microsoft.com/office/officeart/2005/8/layout/lProcess2"/>
    <dgm:cxn modelId="{FDD91612-BE44-4E2C-A608-0EAA2B385065}" type="presParOf" srcId="{89556EF3-4278-4CEF-B451-3FCA81B0129F}" destId="{2702A6A7-A2A0-4752-84D5-05F59EA4D705}" srcOrd="2" destOrd="0" presId="urn:microsoft.com/office/officeart/2005/8/layout/lProcess2"/>
    <dgm:cxn modelId="{4470B94B-9595-48AE-83EE-D703C057A490}" type="presParOf" srcId="{89556EF3-4278-4CEF-B451-3FCA81B0129F}" destId="{FC729496-143C-4E8F-85AF-93EE732952BA}" srcOrd="3" destOrd="0" presId="urn:microsoft.com/office/officeart/2005/8/layout/lProcess2"/>
    <dgm:cxn modelId="{18B07148-5793-4032-8DD7-4D290B0C9FC1}" type="presParOf" srcId="{89556EF3-4278-4CEF-B451-3FCA81B0129F}" destId="{BB35EC3F-E461-4506-B5D4-4DD2FB56A3EF}" srcOrd="4" destOrd="0" presId="urn:microsoft.com/office/officeart/2005/8/layout/lProcess2"/>
    <dgm:cxn modelId="{5CC9D640-9D5F-44F4-98E5-205E560B219C}" type="presParOf" srcId="{56BB851E-B307-439C-B9B7-8FF7626539DC}" destId="{18510C12-7417-4F33-9071-BEAEF2E6B50D}" srcOrd="5" destOrd="0" presId="urn:microsoft.com/office/officeart/2005/8/layout/lProcess2"/>
    <dgm:cxn modelId="{A6C49EDE-4914-4750-9E23-AAAC569A7A9D}" type="presParOf" srcId="{56BB851E-B307-439C-B9B7-8FF7626539DC}" destId="{14B90335-A3A3-45A6-9248-445986ED0334}" srcOrd="6" destOrd="0" presId="urn:microsoft.com/office/officeart/2005/8/layout/lProcess2"/>
    <dgm:cxn modelId="{D1F88FD5-4EEE-47B7-B52F-56628E0E4D09}" type="presParOf" srcId="{14B90335-A3A3-45A6-9248-445986ED0334}" destId="{8BD11F56-D7E8-4E45-B5E6-F276DD73634C}" srcOrd="0" destOrd="0" presId="urn:microsoft.com/office/officeart/2005/8/layout/lProcess2"/>
    <dgm:cxn modelId="{E1CC8D98-0597-4133-958E-F2DC96B76694}" type="presParOf" srcId="{14B90335-A3A3-45A6-9248-445986ED0334}" destId="{BABE3AEA-52E5-40B3-8011-FBA80C43B3EB}" srcOrd="1" destOrd="0" presId="urn:microsoft.com/office/officeart/2005/8/layout/lProcess2"/>
    <dgm:cxn modelId="{60317F8B-A22F-4F1C-B3C6-594A17836754}" type="presParOf" srcId="{14B90335-A3A3-45A6-9248-445986ED0334}" destId="{0AADE4F0-3FA6-4ECB-BDB3-32CF75691607}" srcOrd="2" destOrd="0" presId="urn:microsoft.com/office/officeart/2005/8/layout/lProcess2"/>
    <dgm:cxn modelId="{736E57E9-EB02-4467-A3E0-6023E469AC4B}" type="presParOf" srcId="{0AADE4F0-3FA6-4ECB-BDB3-32CF75691607}" destId="{419B879E-9609-4647-84CE-222BAF6F9609}" srcOrd="0" destOrd="0" presId="urn:microsoft.com/office/officeart/2005/8/layout/lProcess2"/>
    <dgm:cxn modelId="{94B03644-B1ED-4413-B139-58A6091439A8}" type="presParOf" srcId="{419B879E-9609-4647-84CE-222BAF6F9609}" destId="{944F53F1-3126-4DB6-BABE-43DCB7423977}" srcOrd="0" destOrd="0" presId="urn:microsoft.com/office/officeart/2005/8/layout/lProcess2"/>
    <dgm:cxn modelId="{FEDE1CDB-1A18-4526-8786-B89BBB2CFE7B}" type="presParOf" srcId="{419B879E-9609-4647-84CE-222BAF6F9609}" destId="{060CD1B9-9EFB-4104-A3F5-AC6535E3E7F0}" srcOrd="1" destOrd="0" presId="urn:microsoft.com/office/officeart/2005/8/layout/lProcess2"/>
    <dgm:cxn modelId="{6903B87B-8C14-4EBE-B1EC-EF8885FB8AA3}" type="presParOf" srcId="{419B879E-9609-4647-84CE-222BAF6F9609}" destId="{C99FDB1C-C5B5-488C-B3C1-D2847E54945A}" srcOrd="2" destOrd="0" presId="urn:microsoft.com/office/officeart/2005/8/layout/lProcess2"/>
    <dgm:cxn modelId="{3F52ACE8-6613-465C-9333-C3E8E8B8B79B}" type="presParOf" srcId="{419B879E-9609-4647-84CE-222BAF6F9609}" destId="{892A31C2-FF1A-403A-8B21-826984E45219}" srcOrd="3" destOrd="0" presId="urn:microsoft.com/office/officeart/2005/8/layout/lProcess2"/>
    <dgm:cxn modelId="{5C01506E-295C-4E55-892E-78A1DF780B89}" type="presParOf" srcId="{419B879E-9609-4647-84CE-222BAF6F9609}" destId="{98C088BC-18CA-4B40-851B-BE6B88D2E9E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84CDFE-C4F8-4B97-85EE-57BF8E088CE4}" type="doc">
      <dgm:prSet loTypeId="urn:microsoft.com/office/officeart/2005/8/layout/lProcess2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2E51E37-4FC9-4A21-853A-14D0686BFC5F}">
      <dgm:prSet phldrT="[Texto]"/>
      <dgm:spPr>
        <a:xfrm>
          <a:off x="2635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</a:p>
      </dgm:t>
    </dgm:pt>
    <dgm:pt modelId="{05F423CB-4107-449A-A272-C94AB0A8C0C2}" type="parTrans" cxnId="{268390DA-856C-4F44-87ED-192CABCD59B1}">
      <dgm:prSet/>
      <dgm:spPr/>
      <dgm:t>
        <a:bodyPr/>
        <a:lstStyle/>
        <a:p>
          <a:endParaRPr lang="es-ES"/>
        </a:p>
      </dgm:t>
    </dgm:pt>
    <dgm:pt modelId="{6B07DABD-03D7-4755-A4EA-8250D73BCB1A}" type="sibTrans" cxnId="{268390DA-856C-4F44-87ED-192CABCD59B1}">
      <dgm:prSet/>
      <dgm:spPr/>
      <dgm:t>
        <a:bodyPr/>
        <a:lstStyle/>
        <a:p>
          <a:endParaRPr lang="es-ES"/>
        </a:p>
      </dgm:t>
    </dgm:pt>
    <dgm:pt modelId="{F28594B7-BCF0-4927-8D1B-E0B6D5B76DCB}">
      <dgm:prSet phldrT="[Texto]" custT="1"/>
      <dgm:spPr>
        <a:xfrm>
          <a:off x="261222" y="1421354"/>
          <a:ext cx="2068700" cy="86273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Mejorar la gestión de Servicios Médicos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629B68C2-4025-4393-A848-C6C82722641F}" type="parTrans" cxnId="{93057A72-2F9B-41F6-9FF3-F99C2576509B}">
      <dgm:prSet/>
      <dgm:spPr/>
      <dgm:t>
        <a:bodyPr/>
        <a:lstStyle/>
        <a:p>
          <a:endParaRPr lang="es-ES"/>
        </a:p>
      </dgm:t>
    </dgm:pt>
    <dgm:pt modelId="{9B130DC7-2E08-4954-9E1F-0442830E0F0B}" type="sibTrans" cxnId="{93057A72-2F9B-41F6-9FF3-F99C2576509B}">
      <dgm:prSet/>
      <dgm:spPr/>
      <dgm:t>
        <a:bodyPr/>
        <a:lstStyle/>
        <a:p>
          <a:endParaRPr lang="es-ES"/>
        </a:p>
      </dgm:t>
    </dgm:pt>
    <dgm:pt modelId="{91F4D081-AE89-4072-98B1-D4111BE6738D}">
      <dgm:prSet phldrT="[Texto]"/>
      <dgm:spPr>
        <a:xfrm>
          <a:off x="2782451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just"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b="1" dirty="0"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640377AC-E28D-41E3-8E16-000AB2E57E36}" type="parTrans" cxnId="{43AB8107-C1AC-463C-A7C4-5E5785215409}">
      <dgm:prSet/>
      <dgm:spPr/>
      <dgm:t>
        <a:bodyPr/>
        <a:lstStyle/>
        <a:p>
          <a:endParaRPr lang="es-ES"/>
        </a:p>
      </dgm:t>
    </dgm:pt>
    <dgm:pt modelId="{D378A790-D9E3-482C-924B-667D43F75682}" type="sibTrans" cxnId="{43AB8107-C1AC-463C-A7C4-5E5785215409}">
      <dgm:prSet/>
      <dgm:spPr/>
      <dgm:t>
        <a:bodyPr/>
        <a:lstStyle/>
        <a:p>
          <a:endParaRPr lang="es-ES"/>
        </a:p>
      </dgm:t>
    </dgm:pt>
    <dgm:pt modelId="{674FF5A6-C424-45D8-838C-DCD4BE8C4033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MX" sz="1100" b="1" dirty="0">
              <a:latin typeface="Calibri" panose="020F0502020204030204"/>
              <a:ea typeface="+mn-ea"/>
              <a:cs typeface="+mn-cs"/>
            </a:rPr>
            <a:t>1. Otorgación de </a:t>
          </a:r>
          <a:r>
            <a:rPr lang="es-MX" sz="1100" b="1" dirty="0" err="1">
              <a:latin typeface="Calibri" panose="020F0502020204030204"/>
              <a:ea typeface="+mn-ea"/>
              <a:cs typeface="+mn-cs"/>
            </a:rPr>
            <a:t>memorandums</a:t>
          </a:r>
          <a:r>
            <a:rPr lang="es-MX" sz="1100" b="1" dirty="0">
              <a:latin typeface="Calibri" panose="020F0502020204030204"/>
              <a:ea typeface="+mn-ea"/>
              <a:cs typeface="+mn-cs"/>
            </a:rPr>
            <a:t> de designación por Comités de Asesoramiento</a:t>
          </a:r>
          <a:endParaRPr lang="es-BO" sz="1100" b="1" dirty="0">
            <a:latin typeface="Calibri" panose="020F0502020204030204"/>
            <a:ea typeface="+mn-ea"/>
            <a:cs typeface="+mn-cs"/>
          </a:endParaRPr>
        </a:p>
        <a:p>
          <a:pPr algn="l"/>
          <a:r>
            <a:rPr lang="es-MX" sz="1100" b="1" dirty="0">
              <a:latin typeface="Calibri" panose="020F0502020204030204"/>
              <a:ea typeface="+mn-ea"/>
              <a:cs typeface="+mn-cs"/>
            </a:rPr>
            <a:t>2. Elaborar Plan de Trabajo con Cronograma de Actividades por Comité de Asesoramiento</a:t>
          </a:r>
          <a:endParaRPr lang="es-BO" sz="1100" b="1" dirty="0">
            <a:latin typeface="Calibri" panose="020F0502020204030204"/>
            <a:ea typeface="+mn-ea"/>
            <a:cs typeface="+mn-cs"/>
          </a:endParaRPr>
        </a:p>
        <a:p>
          <a:pPr algn="l"/>
          <a:r>
            <a:rPr lang="es-MX" sz="1100" b="1" dirty="0">
              <a:latin typeface="Calibri" panose="020F0502020204030204"/>
              <a:ea typeface="+mn-ea"/>
              <a:cs typeface="+mn-cs"/>
            </a:rPr>
            <a:t>3. Reuniones mensuales y trimestrales de Seguimiento y Evaluación cumplimiento de Actividades por Comité de Asesoramiento</a:t>
          </a:r>
          <a:endParaRPr lang="es-ES" sz="1100" b="1" dirty="0">
            <a:latin typeface="Calibri" panose="020F0502020204030204"/>
            <a:ea typeface="+mn-ea"/>
            <a:cs typeface="+mn-cs"/>
          </a:endParaRPr>
        </a:p>
      </dgm:t>
    </dgm:pt>
    <dgm:pt modelId="{E7F3DDE5-C1A9-4CBA-B955-BDD5061D21D9}" type="parTrans" cxnId="{F6A4CD1A-2CEA-4A23-880F-E632DD45DC5D}">
      <dgm:prSet/>
      <dgm:spPr/>
      <dgm:t>
        <a:bodyPr/>
        <a:lstStyle/>
        <a:p>
          <a:endParaRPr lang="es-ES"/>
        </a:p>
      </dgm:t>
    </dgm:pt>
    <dgm:pt modelId="{6494E647-D45F-42A8-83A4-CF42437948FB}" type="sibTrans" cxnId="{F6A4CD1A-2CEA-4A23-880F-E632DD45DC5D}">
      <dgm:prSet/>
      <dgm:spPr/>
      <dgm:t>
        <a:bodyPr/>
        <a:lstStyle/>
        <a:p>
          <a:endParaRPr lang="es-ES"/>
        </a:p>
      </dgm:t>
    </dgm:pt>
    <dgm:pt modelId="{3C129E3D-3CFF-49F4-97DB-4FA1F8ACDBB1}">
      <dgm:prSet phldrT="[Texto]"/>
      <dgm:spPr>
        <a:xfrm>
          <a:off x="5562268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3B096A49-D985-47CB-B263-29AC5B1CE1D6}" type="parTrans" cxnId="{612F8224-645A-4FAD-9CAE-3BE73CBAEEB9}">
      <dgm:prSet/>
      <dgm:spPr/>
      <dgm:t>
        <a:bodyPr/>
        <a:lstStyle/>
        <a:p>
          <a:endParaRPr lang="es-ES"/>
        </a:p>
      </dgm:t>
    </dgm:pt>
    <dgm:pt modelId="{C2E5E5F3-B490-4567-B95A-24A9C0DF52F0}" type="sibTrans" cxnId="{612F8224-645A-4FAD-9CAE-3BE73CBAEEB9}">
      <dgm:prSet/>
      <dgm:spPr/>
      <dgm:t>
        <a:bodyPr/>
        <a:lstStyle/>
        <a:p>
          <a:endParaRPr lang="es-ES"/>
        </a:p>
      </dgm:t>
    </dgm:pt>
    <dgm:pt modelId="{8123A3A1-3D0D-48A0-BF23-66022749A275}">
      <dgm:prSet phldrT="[Texto]" custT="1"/>
      <dgm:spPr>
        <a:xfrm>
          <a:off x="5820855" y="1420676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Miembros de los Comités de Asesoramiento, cumplen con sus actividades para la mejora de la atención en salud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7B06EA1B-080F-49FD-B717-93369EF4F28F}" type="parTrans" cxnId="{7AF9A131-96F7-48AC-8EB7-5426558BDC52}">
      <dgm:prSet/>
      <dgm:spPr/>
      <dgm:t>
        <a:bodyPr/>
        <a:lstStyle/>
        <a:p>
          <a:endParaRPr lang="es-ES"/>
        </a:p>
      </dgm:t>
    </dgm:pt>
    <dgm:pt modelId="{4F03C54E-D42A-45E6-91C6-B5C5E76BC6C7}" type="sibTrans" cxnId="{7AF9A131-96F7-48AC-8EB7-5426558BDC52}">
      <dgm:prSet/>
      <dgm:spPr/>
      <dgm:t>
        <a:bodyPr/>
        <a:lstStyle/>
        <a:p>
          <a:endParaRPr lang="es-ES"/>
        </a:p>
      </dgm:t>
    </dgm:pt>
    <dgm:pt modelId="{83A83FA1-D69B-49FF-A33B-0AF93F00E977}">
      <dgm:prSet phldrT="[Texto]"/>
      <dgm:spPr>
        <a:xfrm>
          <a:off x="8342084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FEE5012-6CAD-46E6-ACBF-3301A20257EA}" type="parTrans" cxnId="{EEBDD5A6-75F9-482C-9E62-EDE482F26DFA}">
      <dgm:prSet/>
      <dgm:spPr/>
      <dgm:t>
        <a:bodyPr/>
        <a:lstStyle/>
        <a:p>
          <a:endParaRPr lang="es-ES"/>
        </a:p>
      </dgm:t>
    </dgm:pt>
    <dgm:pt modelId="{F019CA94-E7A8-4C77-8342-8AEC3C3DCAE1}" type="sibTrans" cxnId="{EEBDD5A6-75F9-482C-9E62-EDE482F26DFA}">
      <dgm:prSet/>
      <dgm:spPr/>
      <dgm:t>
        <a:bodyPr/>
        <a:lstStyle/>
        <a:p>
          <a:endParaRPr lang="es-ES"/>
        </a:p>
      </dgm:t>
    </dgm:pt>
    <dgm:pt modelId="{2A1CA8D1-92FE-4774-B7B4-3035E68DF6E4}">
      <dgm:prSet phldrT="[Texto]" custT="1"/>
      <dgm:spPr>
        <a:xfrm>
          <a:off x="3041039" y="3232092"/>
          <a:ext cx="2068700" cy="721359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just">
            <a:buNone/>
          </a:pPr>
          <a:r>
            <a:rPr lang="es-MX" sz="900" b="1" dirty="0">
              <a:latin typeface="Calibri" panose="020F0502020204030204"/>
              <a:ea typeface="+mn-ea"/>
              <a:cs typeface="+mn-cs"/>
            </a:rPr>
            <a:t>1. Implementación del Comité de correlación Médico Administrativo </a:t>
          </a:r>
        </a:p>
        <a:p>
          <a:pPr algn="just">
            <a:buNone/>
          </a:pPr>
          <a:r>
            <a:rPr lang="es-MX" sz="900" b="1" dirty="0">
              <a:latin typeface="Calibri" panose="020F0502020204030204"/>
              <a:ea typeface="+mn-ea"/>
              <a:cs typeface="+mn-cs"/>
            </a:rPr>
            <a:t>2. Elaboración del </a:t>
          </a:r>
          <a:r>
            <a:rPr lang="es-MX" sz="1000" b="1" dirty="0">
              <a:latin typeface="Calibri" panose="020F0502020204030204"/>
              <a:ea typeface="+mn-ea"/>
              <a:cs typeface="+mn-cs"/>
            </a:rPr>
            <a:t>manual</a:t>
          </a:r>
          <a:r>
            <a:rPr lang="es-MX" sz="900" b="1" dirty="0">
              <a:latin typeface="Calibri" panose="020F0502020204030204"/>
              <a:ea typeface="+mn-ea"/>
              <a:cs typeface="+mn-cs"/>
            </a:rPr>
            <a:t> y flujo de procesos y procedimientos para la administración de las cuentas por pagar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3. Otorgar a los acreedores el listado de documentación de respaldo para el pago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BO" sz="900" b="1" dirty="0">
              <a:latin typeface="Calibri" panose="020F0502020204030204"/>
              <a:ea typeface="+mn-ea"/>
              <a:cs typeface="+mn-cs"/>
            </a:rPr>
            <a:t>4. Cumplimiento fiel al contrato </a:t>
          </a:r>
        </a:p>
        <a:p>
          <a:r>
            <a:rPr lang="es-BO" sz="900" b="1" dirty="0">
              <a:latin typeface="Calibri" panose="020F0502020204030204"/>
              <a:ea typeface="+mn-ea"/>
              <a:cs typeface="+mn-cs"/>
            </a:rPr>
            <a:t>5. Seguimiento y control</a:t>
          </a:r>
          <a:endParaRPr lang="es-ES" sz="900" b="1" dirty="0">
            <a:latin typeface="Calibri" panose="020F0502020204030204"/>
            <a:ea typeface="+mn-ea"/>
            <a:cs typeface="+mn-cs"/>
          </a:endParaRPr>
        </a:p>
      </dgm:t>
    </dgm:pt>
    <dgm:pt modelId="{F76AD6CD-33DF-4CA7-A13B-C5B8331FF18A}" type="parTrans" cxnId="{9532E46C-E357-4822-AB94-628EBC524F23}">
      <dgm:prSet/>
      <dgm:spPr/>
      <dgm:t>
        <a:bodyPr/>
        <a:lstStyle/>
        <a:p>
          <a:endParaRPr lang="es-ES"/>
        </a:p>
      </dgm:t>
    </dgm:pt>
    <dgm:pt modelId="{0E6AA5C2-FC2B-4DE6-B5DD-4FD46A88F2EC}" type="sibTrans" cxnId="{9532E46C-E357-4822-AB94-628EBC524F23}">
      <dgm:prSet/>
      <dgm:spPr/>
      <dgm:t>
        <a:bodyPr/>
        <a:lstStyle/>
        <a:p>
          <a:endParaRPr lang="es-ES"/>
        </a:p>
      </dgm:t>
    </dgm:pt>
    <dgm:pt modelId="{AC020BC8-74B3-4840-B569-97476815762D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endParaRPr lang="es-ES" sz="800" dirty="0">
            <a:latin typeface="Calibri" panose="020F0502020204030204"/>
            <a:ea typeface="+mn-ea"/>
            <a:cs typeface="+mn-cs"/>
          </a:endParaRPr>
        </a:p>
      </dgm:t>
    </dgm:pt>
    <dgm:pt modelId="{67BB159F-3FB7-45E4-A961-5F9B57BB68D5}" type="parTrans" cxnId="{40B886DE-FBD5-4121-83FC-B6F75C758C0F}">
      <dgm:prSet/>
      <dgm:spPr/>
      <dgm:t>
        <a:bodyPr/>
        <a:lstStyle/>
        <a:p>
          <a:endParaRPr lang="es-ES"/>
        </a:p>
      </dgm:t>
    </dgm:pt>
    <dgm:pt modelId="{2B6E4498-9E6F-438A-853A-DEBA546CDC42}" type="sibTrans" cxnId="{40B886DE-FBD5-4121-83FC-B6F75C758C0F}">
      <dgm:prSet/>
      <dgm:spPr/>
      <dgm:t>
        <a:bodyPr/>
        <a:lstStyle/>
        <a:p>
          <a:endParaRPr lang="es-ES"/>
        </a:p>
      </dgm:t>
    </dgm:pt>
    <dgm:pt modelId="{DC40AF4D-A6F3-40C0-B534-4FD2CD71E07F}">
      <dgm:prSet phldrT="[Texto]" custT="1"/>
      <dgm:spPr>
        <a:xfrm>
          <a:off x="5820855" y="3808508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1. Contar con el Manual y flujos de procesos y procedimientos</a:t>
          </a:r>
          <a:endParaRPr lang="es-BO" sz="1050" b="1" dirty="0">
            <a:latin typeface="Calibri" panose="020F0502020204030204"/>
            <a:ea typeface="+mn-ea"/>
            <a:cs typeface="+mn-cs"/>
          </a:endParaRPr>
        </a:p>
        <a:p>
          <a:r>
            <a:rPr lang="es-MX" sz="1050" b="1" dirty="0">
              <a:latin typeface="Calibri" panose="020F0502020204030204"/>
              <a:ea typeface="+mn-ea"/>
              <a:cs typeface="+mn-cs"/>
            </a:rPr>
            <a:t>2. Pagos realizados a proveedores de servicios externos en el tiempo establecido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AE9C88EA-C8F6-45FD-BFAD-79857B7C117B}" type="parTrans" cxnId="{BC988B1B-6CEA-437B-B006-8605F3D27456}">
      <dgm:prSet/>
      <dgm:spPr/>
      <dgm:t>
        <a:bodyPr/>
        <a:lstStyle/>
        <a:p>
          <a:endParaRPr lang="es-ES"/>
        </a:p>
      </dgm:t>
    </dgm:pt>
    <dgm:pt modelId="{B1B63A8D-474D-43E5-8D28-4E639A72D610}" type="sibTrans" cxnId="{BC988B1B-6CEA-437B-B006-8605F3D27456}">
      <dgm:prSet/>
      <dgm:spPr/>
      <dgm:t>
        <a:bodyPr/>
        <a:lstStyle/>
        <a:p>
          <a:endParaRPr lang="es-ES"/>
        </a:p>
      </dgm:t>
    </dgm:pt>
    <dgm:pt modelId="{A90D9E88-AF3F-4FE3-9295-E4B446188011}">
      <dgm:prSet phldrT="[Texto]" custT="1"/>
      <dgm:spPr>
        <a:xfrm>
          <a:off x="8600672" y="1421352"/>
          <a:ext cx="2068700" cy="90956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dirty="0">
              <a:latin typeface="Calibri" panose="020F0502020204030204"/>
              <a:ea typeface="+mn-ea"/>
              <a:cs typeface="+mn-cs"/>
            </a:rPr>
            <a:t>Personal de Salud designado con Memorándum para conformar los respectivos Comités de Asesoramiento </a:t>
          </a:r>
        </a:p>
        <a:p>
          <a:pPr algn="l">
            <a:buNone/>
          </a:pPr>
          <a:r>
            <a:rPr lang="es-ES" sz="1200" dirty="0">
              <a:latin typeface="Calibri" panose="020F0502020204030204"/>
              <a:ea typeface="+mn-ea"/>
              <a:cs typeface="+mn-cs"/>
            </a:rPr>
            <a:t>Comité de </a:t>
          </a:r>
          <a:r>
            <a:rPr lang="es-ES" sz="1200" dirty="0" err="1">
              <a:latin typeface="Calibri" panose="020F0502020204030204"/>
              <a:ea typeface="+mn-ea"/>
              <a:cs typeface="+mn-cs"/>
            </a:rPr>
            <a:t>Epidemiológia</a:t>
          </a:r>
          <a:r>
            <a:rPr lang="es-ES" sz="1200" dirty="0">
              <a:latin typeface="Calibri" panose="020F0502020204030204"/>
              <a:ea typeface="+mn-ea"/>
              <a:cs typeface="+mn-cs"/>
            </a:rPr>
            <a:t> y de IAAS cumplen con sus actividades de promoción y prevención</a:t>
          </a:r>
        </a:p>
      </dgm:t>
    </dgm:pt>
    <dgm:pt modelId="{27C83C4A-546F-4A0D-8BCF-1E819466595C}" type="parTrans" cxnId="{64B53826-FDC7-460C-A394-4A48CCE7567B}">
      <dgm:prSet/>
      <dgm:spPr/>
      <dgm:t>
        <a:bodyPr/>
        <a:lstStyle/>
        <a:p>
          <a:endParaRPr lang="es-ES"/>
        </a:p>
      </dgm:t>
    </dgm:pt>
    <dgm:pt modelId="{09170E4E-A97F-4B74-9A50-43B01D6900D1}" type="sibTrans" cxnId="{64B53826-FDC7-460C-A394-4A48CCE7567B}">
      <dgm:prSet/>
      <dgm:spPr/>
      <dgm:t>
        <a:bodyPr/>
        <a:lstStyle/>
        <a:p>
          <a:endParaRPr lang="es-ES"/>
        </a:p>
      </dgm:t>
    </dgm:pt>
    <dgm:pt modelId="{C465545B-32E0-41BA-9F61-D479C5A568FC}">
      <dgm:prSet phldrT="[Texto]" custT="1"/>
      <dgm:spPr>
        <a:xfrm>
          <a:off x="8600672" y="2427214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Comité de Correlación Clínico Administrativo conformado, revisan toda la documentación para cobro y pago de servicios.</a:t>
          </a:r>
        </a:p>
        <a:p>
          <a:pPr algn="l">
            <a:buNone/>
          </a:pPr>
          <a:endParaRPr lang="es-ES" sz="1200" b="1" dirty="0">
            <a:latin typeface="Calibri" panose="020F0502020204030204"/>
            <a:ea typeface="+mn-ea"/>
            <a:cs typeface="+mn-cs"/>
          </a:endParaRPr>
        </a:p>
      </dgm:t>
    </dgm:pt>
    <dgm:pt modelId="{E3A0A7D6-02AF-4AE4-A311-D65B5F7C5B71}" type="parTrans" cxnId="{3F73714B-B481-4D9B-AE62-5B56D09A3A0B}">
      <dgm:prSet/>
      <dgm:spPr/>
      <dgm:t>
        <a:bodyPr/>
        <a:lstStyle/>
        <a:p>
          <a:endParaRPr lang="es-ES"/>
        </a:p>
      </dgm:t>
    </dgm:pt>
    <dgm:pt modelId="{DDB50FD8-DFF0-462F-81BE-BE868C1DCB06}" type="sibTrans" cxnId="{3F73714B-B481-4D9B-AE62-5B56D09A3A0B}">
      <dgm:prSet/>
      <dgm:spPr/>
      <dgm:t>
        <a:bodyPr/>
        <a:lstStyle/>
        <a:p>
          <a:endParaRPr lang="es-ES"/>
        </a:p>
      </dgm:t>
    </dgm:pt>
    <dgm:pt modelId="{98AFE7E6-EB4D-47F5-920E-E82CE3FED721}">
      <dgm:prSet phldrT="[Texto]" custT="1"/>
      <dgm:spPr>
        <a:xfrm>
          <a:off x="261222" y="3120324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BO" sz="1050" b="1" dirty="0">
              <a:latin typeface="Calibri" panose="020F0502020204030204"/>
              <a:ea typeface="+mn-ea"/>
              <a:cs typeface="+mn-cs"/>
            </a:rPr>
            <a:t>Mejorar la administración y control de cuentas por pagar 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AC255FA6-D040-4403-A09B-52A9D75CBFD4}" type="sibTrans" cxnId="{E1E7E2B7-B4FD-48D5-AECE-4EE6DD26DA8B}">
      <dgm:prSet/>
      <dgm:spPr/>
      <dgm:t>
        <a:bodyPr/>
        <a:lstStyle/>
        <a:p>
          <a:endParaRPr lang="es-ES"/>
        </a:p>
      </dgm:t>
    </dgm:pt>
    <dgm:pt modelId="{96422382-8212-4928-ABAC-9A9C2A378BA2}" type="parTrans" cxnId="{E1E7E2B7-B4FD-48D5-AECE-4EE6DD26DA8B}">
      <dgm:prSet/>
      <dgm:spPr/>
      <dgm:t>
        <a:bodyPr/>
        <a:lstStyle/>
        <a:p>
          <a:endParaRPr lang="es-ES"/>
        </a:p>
      </dgm:t>
    </dgm:pt>
    <dgm:pt modelId="{56BB851E-B307-439C-B9B7-8FF7626539DC}" type="pres">
      <dgm:prSet presAssocID="{0B84CDFE-C4F8-4B97-85EE-57BF8E088C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A14332-C36C-4BB5-89A1-92B7E34D0287}" type="pres">
      <dgm:prSet presAssocID="{92E51E37-4FC9-4A21-853A-14D0686BFC5F}" presName="compNode" presStyleCnt="0"/>
      <dgm:spPr/>
    </dgm:pt>
    <dgm:pt modelId="{8E3E6F50-A15E-46DE-833A-844327435F0B}" type="pres">
      <dgm:prSet presAssocID="{92E51E37-4FC9-4A21-853A-14D0686BFC5F}" presName="aNode" presStyleLbl="bgShp" presStyleIdx="0" presStyleCnt="4"/>
      <dgm:spPr/>
      <dgm:t>
        <a:bodyPr/>
        <a:lstStyle/>
        <a:p>
          <a:endParaRPr lang="es-ES"/>
        </a:p>
      </dgm:t>
    </dgm:pt>
    <dgm:pt modelId="{02C5CE05-3A61-4160-B572-4A6406BEF4C9}" type="pres">
      <dgm:prSet presAssocID="{92E51E37-4FC9-4A21-853A-14D0686BFC5F}" presName="textNode" presStyleLbl="bgShp" presStyleIdx="0" presStyleCnt="4"/>
      <dgm:spPr/>
      <dgm:t>
        <a:bodyPr/>
        <a:lstStyle/>
        <a:p>
          <a:endParaRPr lang="es-ES"/>
        </a:p>
      </dgm:t>
    </dgm:pt>
    <dgm:pt modelId="{29030E27-4037-4218-8872-7A24E89B4772}" type="pres">
      <dgm:prSet presAssocID="{92E51E37-4FC9-4A21-853A-14D0686BFC5F}" presName="compChildNode" presStyleCnt="0"/>
      <dgm:spPr/>
    </dgm:pt>
    <dgm:pt modelId="{4097E815-617E-4B44-8AA3-45E87C8CC824}" type="pres">
      <dgm:prSet presAssocID="{92E51E37-4FC9-4A21-853A-14D0686BFC5F}" presName="theInnerList" presStyleCnt="0"/>
      <dgm:spPr/>
    </dgm:pt>
    <dgm:pt modelId="{FE2ED75B-D78A-4BE7-9D78-ECB945120168}" type="pres">
      <dgm:prSet presAssocID="{F28594B7-BCF0-4927-8D1B-E0B6D5B76DCB}" presName="childNode" presStyleLbl="node1" presStyleIdx="0" presStyleCnt="8" custScaleY="117312" custLinFactY="-419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4192DC-831F-44CA-8649-9B6EFEDB6B1D}" type="pres">
      <dgm:prSet presAssocID="{F28594B7-BCF0-4927-8D1B-E0B6D5B76DCB}" presName="aSpace2" presStyleCnt="0"/>
      <dgm:spPr/>
    </dgm:pt>
    <dgm:pt modelId="{4D7C17C1-E8E3-4726-B0A1-7C7EE93913B0}" type="pres">
      <dgm:prSet presAssocID="{98AFE7E6-EB4D-47F5-920E-E82CE3FED721}" presName="childNode" presStyleLbl="node1" presStyleIdx="1" presStyleCnt="8" custLinFactNeighborX="-640" custLinFactNeighborY="57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F2E5F-7DFC-4A8A-BEC7-A04A6290F672}" type="pres">
      <dgm:prSet presAssocID="{92E51E37-4FC9-4A21-853A-14D0686BFC5F}" presName="aSpace" presStyleCnt="0"/>
      <dgm:spPr/>
    </dgm:pt>
    <dgm:pt modelId="{CD8A141B-0AB2-44A9-A27D-8336AA0E6903}" type="pres">
      <dgm:prSet presAssocID="{91F4D081-AE89-4072-98B1-D4111BE6738D}" presName="compNode" presStyleCnt="0"/>
      <dgm:spPr/>
    </dgm:pt>
    <dgm:pt modelId="{C78DBB09-6769-4324-ADC7-447BC99287B5}" type="pres">
      <dgm:prSet presAssocID="{91F4D081-AE89-4072-98B1-D4111BE6738D}" presName="aNode" presStyleLbl="bgShp" presStyleIdx="1" presStyleCnt="4" custLinFactNeighborX="-512"/>
      <dgm:spPr/>
      <dgm:t>
        <a:bodyPr/>
        <a:lstStyle/>
        <a:p>
          <a:endParaRPr lang="es-ES"/>
        </a:p>
      </dgm:t>
    </dgm:pt>
    <dgm:pt modelId="{5D78C256-7FB7-46F7-9013-44EC3573C68A}" type="pres">
      <dgm:prSet presAssocID="{91F4D081-AE89-4072-98B1-D4111BE6738D}" presName="textNode" presStyleLbl="bgShp" presStyleIdx="1" presStyleCnt="4"/>
      <dgm:spPr/>
      <dgm:t>
        <a:bodyPr/>
        <a:lstStyle/>
        <a:p>
          <a:endParaRPr lang="es-ES"/>
        </a:p>
      </dgm:t>
    </dgm:pt>
    <dgm:pt modelId="{97606600-9725-42C8-9A76-BAA79432AAB0}" type="pres">
      <dgm:prSet presAssocID="{91F4D081-AE89-4072-98B1-D4111BE6738D}" presName="compChildNode" presStyleCnt="0"/>
      <dgm:spPr/>
    </dgm:pt>
    <dgm:pt modelId="{B04FA0B9-8DC6-4D20-9416-BF0D6F709C79}" type="pres">
      <dgm:prSet presAssocID="{91F4D081-AE89-4072-98B1-D4111BE6738D}" presName="theInnerList" presStyleCnt="0"/>
      <dgm:spPr/>
    </dgm:pt>
    <dgm:pt modelId="{8CD6B1DF-9AD3-4AC4-B39C-57EF80DB52CB}" type="pres">
      <dgm:prSet presAssocID="{674FF5A6-C424-45D8-838C-DCD4BE8C4033}" presName="childNode" presStyleLbl="node1" presStyleIdx="2" presStyleCnt="8" custScaleX="103103" custScaleY="1497770" custLinFactY="-253849" custLinFactNeighborX="-986" custLinFactNeighborY="-3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7F609-B967-4B09-9979-3C69D8B06FA9}" type="pres">
      <dgm:prSet presAssocID="{674FF5A6-C424-45D8-838C-DCD4BE8C4033}" presName="aSpace2" presStyleCnt="0"/>
      <dgm:spPr/>
    </dgm:pt>
    <dgm:pt modelId="{32AE7AAA-CBC7-4FD5-8A5F-0D1A0864E192}" type="pres">
      <dgm:prSet presAssocID="{2A1CA8D1-92FE-4774-B7B4-3035E68DF6E4}" presName="childNode" presStyleLbl="node1" presStyleIdx="3" presStyleCnt="8" custScaleY="1022319" custLinFactNeighborX="2202" custLinFactNeighborY="668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7EB0E0-4D83-454A-BB82-C356ED3A8782}" type="pres">
      <dgm:prSet presAssocID="{91F4D081-AE89-4072-98B1-D4111BE6738D}" presName="aSpace" presStyleCnt="0"/>
      <dgm:spPr/>
    </dgm:pt>
    <dgm:pt modelId="{5B2C1112-D15D-4374-B73D-75B347D16049}" type="pres">
      <dgm:prSet presAssocID="{3C129E3D-3CFF-49F4-97DB-4FA1F8ACDBB1}" presName="compNode" presStyleCnt="0"/>
      <dgm:spPr/>
    </dgm:pt>
    <dgm:pt modelId="{C83ED286-B2FB-4FDE-BA84-3FAFF826E4DA}" type="pres">
      <dgm:prSet presAssocID="{3C129E3D-3CFF-49F4-97DB-4FA1F8ACDBB1}" presName="aNode" presStyleLbl="bgShp" presStyleIdx="2" presStyleCnt="4" custLinFactNeighborX="1537" custLinFactNeighborY="9547"/>
      <dgm:spPr/>
      <dgm:t>
        <a:bodyPr/>
        <a:lstStyle/>
        <a:p>
          <a:endParaRPr lang="es-ES"/>
        </a:p>
      </dgm:t>
    </dgm:pt>
    <dgm:pt modelId="{3375BDD3-1860-44AF-BF45-633343058B11}" type="pres">
      <dgm:prSet presAssocID="{3C129E3D-3CFF-49F4-97DB-4FA1F8ACDBB1}" presName="textNode" presStyleLbl="bgShp" presStyleIdx="2" presStyleCnt="4"/>
      <dgm:spPr/>
      <dgm:t>
        <a:bodyPr/>
        <a:lstStyle/>
        <a:p>
          <a:endParaRPr lang="es-ES"/>
        </a:p>
      </dgm:t>
    </dgm:pt>
    <dgm:pt modelId="{F257DAB5-3256-4CEF-BFF2-B4BC09B4FCD1}" type="pres">
      <dgm:prSet presAssocID="{3C129E3D-3CFF-49F4-97DB-4FA1F8ACDBB1}" presName="compChildNode" presStyleCnt="0"/>
      <dgm:spPr/>
    </dgm:pt>
    <dgm:pt modelId="{89556EF3-4278-4CEF-B451-3FCA81B0129F}" type="pres">
      <dgm:prSet presAssocID="{3C129E3D-3CFF-49F4-97DB-4FA1F8ACDBB1}" presName="theInnerList" presStyleCnt="0"/>
      <dgm:spPr/>
    </dgm:pt>
    <dgm:pt modelId="{2A22AA11-0C20-4421-9AD8-DF9DA69DB60A}" type="pres">
      <dgm:prSet presAssocID="{8123A3A1-3D0D-48A0-BF23-66022749A275}" presName="childNode" presStyleLbl="node1" presStyleIdx="4" presStyleCnt="8" custScaleY="12782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3E3C10-0096-452D-BD93-335CA443B2F9}" type="pres">
      <dgm:prSet presAssocID="{8123A3A1-3D0D-48A0-BF23-66022749A275}" presName="aSpace2" presStyleCnt="0"/>
      <dgm:spPr/>
    </dgm:pt>
    <dgm:pt modelId="{BF140E2D-A5AE-47F4-BB62-F3F140563397}" type="pres">
      <dgm:prSet presAssocID="{DC40AF4D-A6F3-40C0-B534-4FD2CD71E07F}" presName="childNode" presStyleLbl="node1" presStyleIdx="5" presStyleCnt="8" custLinFactNeighborX="0" custLinFactNeighborY="-47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10C12-7417-4F33-9071-BEAEF2E6B50D}" type="pres">
      <dgm:prSet presAssocID="{3C129E3D-3CFF-49F4-97DB-4FA1F8ACDBB1}" presName="aSpace" presStyleCnt="0"/>
      <dgm:spPr/>
    </dgm:pt>
    <dgm:pt modelId="{14B90335-A3A3-45A6-9248-445986ED0334}" type="pres">
      <dgm:prSet presAssocID="{83A83FA1-D69B-49FF-A33B-0AF93F00E977}" presName="compNode" presStyleCnt="0"/>
      <dgm:spPr/>
    </dgm:pt>
    <dgm:pt modelId="{8BD11F56-D7E8-4E45-B5E6-F276DD73634C}" type="pres">
      <dgm:prSet presAssocID="{83A83FA1-D69B-49FF-A33B-0AF93F00E977}" presName="aNode" presStyleLbl="bgShp" presStyleIdx="3" presStyleCnt="4"/>
      <dgm:spPr/>
      <dgm:t>
        <a:bodyPr/>
        <a:lstStyle/>
        <a:p>
          <a:endParaRPr lang="es-ES"/>
        </a:p>
      </dgm:t>
    </dgm:pt>
    <dgm:pt modelId="{BABE3AEA-52E5-40B3-8011-FBA80C43B3EB}" type="pres">
      <dgm:prSet presAssocID="{83A83FA1-D69B-49FF-A33B-0AF93F00E977}" presName="textNode" presStyleLbl="bgShp" presStyleIdx="3" presStyleCnt="4"/>
      <dgm:spPr/>
      <dgm:t>
        <a:bodyPr/>
        <a:lstStyle/>
        <a:p>
          <a:endParaRPr lang="es-ES"/>
        </a:p>
      </dgm:t>
    </dgm:pt>
    <dgm:pt modelId="{0AADE4F0-3FA6-4ECB-BDB3-32CF75691607}" type="pres">
      <dgm:prSet presAssocID="{83A83FA1-D69B-49FF-A33B-0AF93F00E977}" presName="compChildNode" presStyleCnt="0"/>
      <dgm:spPr/>
    </dgm:pt>
    <dgm:pt modelId="{419B879E-9609-4647-84CE-222BAF6F9609}" type="pres">
      <dgm:prSet presAssocID="{83A83FA1-D69B-49FF-A33B-0AF93F00E977}" presName="theInnerList" presStyleCnt="0"/>
      <dgm:spPr/>
    </dgm:pt>
    <dgm:pt modelId="{944F53F1-3126-4DB6-BABE-43DCB7423977}" type="pres">
      <dgm:prSet presAssocID="{A90D9E88-AF3F-4FE3-9295-E4B446188011}" presName="childNode" presStyleLbl="node1" presStyleIdx="6" presStyleCnt="8" custScaleY="93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CD1B9-9EFB-4104-A3F5-AC6535E3E7F0}" type="pres">
      <dgm:prSet presAssocID="{A90D9E88-AF3F-4FE3-9295-E4B446188011}" presName="aSpace2" presStyleCnt="0"/>
      <dgm:spPr/>
    </dgm:pt>
    <dgm:pt modelId="{C99FDB1C-C5B5-488C-B3C1-D2847E54945A}" type="pres">
      <dgm:prSet presAssocID="{C465545B-32E0-41BA-9F61-D479C5A568FC}" presName="child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4E63603-9BCD-48B8-8F99-1ED93B195B71}" type="presOf" srcId="{98AFE7E6-EB4D-47F5-920E-E82CE3FED721}" destId="{4D7C17C1-E8E3-4726-B0A1-7C7EE93913B0}" srcOrd="0" destOrd="0" presId="urn:microsoft.com/office/officeart/2005/8/layout/lProcess2"/>
    <dgm:cxn modelId="{E1E7E2B7-B4FD-48D5-AECE-4EE6DD26DA8B}" srcId="{92E51E37-4FC9-4A21-853A-14D0686BFC5F}" destId="{98AFE7E6-EB4D-47F5-920E-E82CE3FED721}" srcOrd="1" destOrd="0" parTransId="{96422382-8212-4928-ABAC-9A9C2A378BA2}" sibTransId="{AC255FA6-D040-4403-A09B-52A9D75CBFD4}"/>
    <dgm:cxn modelId="{34492170-57E3-4EF1-A374-9DAD8F589A9C}" type="presOf" srcId="{3C129E3D-3CFF-49F4-97DB-4FA1F8ACDBB1}" destId="{C83ED286-B2FB-4FDE-BA84-3FAFF826E4DA}" srcOrd="0" destOrd="0" presId="urn:microsoft.com/office/officeart/2005/8/layout/lProcess2"/>
    <dgm:cxn modelId="{43AB8107-C1AC-463C-A7C4-5E5785215409}" srcId="{0B84CDFE-C4F8-4B97-85EE-57BF8E088CE4}" destId="{91F4D081-AE89-4072-98B1-D4111BE6738D}" srcOrd="1" destOrd="0" parTransId="{640377AC-E28D-41E3-8E16-000AB2E57E36}" sibTransId="{D378A790-D9E3-482C-924B-667D43F75682}"/>
    <dgm:cxn modelId="{64A214FE-CD43-477E-A0A5-5EB0D3E4DB21}" type="presOf" srcId="{674FF5A6-C424-45D8-838C-DCD4BE8C4033}" destId="{8CD6B1DF-9AD3-4AC4-B39C-57EF80DB52CB}" srcOrd="0" destOrd="0" presId="urn:microsoft.com/office/officeart/2005/8/layout/lProcess2"/>
    <dgm:cxn modelId="{9A38AC86-4021-4A6F-B97C-767C68BE7C15}" type="presOf" srcId="{92E51E37-4FC9-4A21-853A-14D0686BFC5F}" destId="{8E3E6F50-A15E-46DE-833A-844327435F0B}" srcOrd="0" destOrd="0" presId="urn:microsoft.com/office/officeart/2005/8/layout/lProcess2"/>
    <dgm:cxn modelId="{3C2DC005-CF59-483E-B966-22100356F471}" type="presOf" srcId="{0B84CDFE-C4F8-4B97-85EE-57BF8E088CE4}" destId="{56BB851E-B307-439C-B9B7-8FF7626539DC}" srcOrd="0" destOrd="0" presId="urn:microsoft.com/office/officeart/2005/8/layout/lProcess2"/>
    <dgm:cxn modelId="{2F02B555-EE10-4964-8D2D-ADD0EC25558E}" type="presOf" srcId="{AC020BC8-74B3-4840-B569-97476815762D}" destId="{8CD6B1DF-9AD3-4AC4-B39C-57EF80DB52CB}" srcOrd="0" destOrd="1" presId="urn:microsoft.com/office/officeart/2005/8/layout/lProcess2"/>
    <dgm:cxn modelId="{C0C95E93-2956-4A05-A9BF-B5A68A96B6E4}" type="presOf" srcId="{83A83FA1-D69B-49FF-A33B-0AF93F00E977}" destId="{BABE3AEA-52E5-40B3-8011-FBA80C43B3EB}" srcOrd="1" destOrd="0" presId="urn:microsoft.com/office/officeart/2005/8/layout/lProcess2"/>
    <dgm:cxn modelId="{40B886DE-FBD5-4121-83FC-B6F75C758C0F}" srcId="{674FF5A6-C424-45D8-838C-DCD4BE8C4033}" destId="{AC020BC8-74B3-4840-B569-97476815762D}" srcOrd="0" destOrd="0" parTransId="{67BB159F-3FB7-45E4-A961-5F9B57BB68D5}" sibTransId="{2B6E4498-9E6F-438A-853A-DEBA546CDC42}"/>
    <dgm:cxn modelId="{7AF9A131-96F7-48AC-8EB7-5426558BDC52}" srcId="{3C129E3D-3CFF-49F4-97DB-4FA1F8ACDBB1}" destId="{8123A3A1-3D0D-48A0-BF23-66022749A275}" srcOrd="0" destOrd="0" parTransId="{7B06EA1B-080F-49FD-B717-93369EF4F28F}" sibTransId="{4F03C54E-D42A-45E6-91C6-B5C5E76BC6C7}"/>
    <dgm:cxn modelId="{F6A4CD1A-2CEA-4A23-880F-E632DD45DC5D}" srcId="{91F4D081-AE89-4072-98B1-D4111BE6738D}" destId="{674FF5A6-C424-45D8-838C-DCD4BE8C4033}" srcOrd="0" destOrd="0" parTransId="{E7F3DDE5-C1A9-4CBA-B955-BDD5061D21D9}" sibTransId="{6494E647-D45F-42A8-83A4-CF42437948FB}"/>
    <dgm:cxn modelId="{8B374345-C64F-42F2-8375-1C139F433F77}" type="presOf" srcId="{91F4D081-AE89-4072-98B1-D4111BE6738D}" destId="{C78DBB09-6769-4324-ADC7-447BC99287B5}" srcOrd="0" destOrd="0" presId="urn:microsoft.com/office/officeart/2005/8/layout/lProcess2"/>
    <dgm:cxn modelId="{9532E46C-E357-4822-AB94-628EBC524F23}" srcId="{91F4D081-AE89-4072-98B1-D4111BE6738D}" destId="{2A1CA8D1-92FE-4774-B7B4-3035E68DF6E4}" srcOrd="1" destOrd="0" parTransId="{F76AD6CD-33DF-4CA7-A13B-C5B8331FF18A}" sibTransId="{0E6AA5C2-FC2B-4DE6-B5DD-4FD46A88F2EC}"/>
    <dgm:cxn modelId="{83C289A2-D477-4212-A8F9-CF41C75C0562}" type="presOf" srcId="{91F4D081-AE89-4072-98B1-D4111BE6738D}" destId="{5D78C256-7FB7-46F7-9013-44EC3573C68A}" srcOrd="1" destOrd="0" presId="urn:microsoft.com/office/officeart/2005/8/layout/lProcess2"/>
    <dgm:cxn modelId="{612F8224-645A-4FAD-9CAE-3BE73CBAEEB9}" srcId="{0B84CDFE-C4F8-4B97-85EE-57BF8E088CE4}" destId="{3C129E3D-3CFF-49F4-97DB-4FA1F8ACDBB1}" srcOrd="2" destOrd="0" parTransId="{3B096A49-D985-47CB-B263-29AC5B1CE1D6}" sibTransId="{C2E5E5F3-B490-4567-B95A-24A9C0DF52F0}"/>
    <dgm:cxn modelId="{F357D134-ECFE-4C1A-B148-0461B33BD6DE}" type="presOf" srcId="{2A1CA8D1-92FE-4774-B7B4-3035E68DF6E4}" destId="{32AE7AAA-CBC7-4FD5-8A5F-0D1A0864E192}" srcOrd="0" destOrd="0" presId="urn:microsoft.com/office/officeart/2005/8/layout/lProcess2"/>
    <dgm:cxn modelId="{214D6318-D0D2-499A-853A-CD5F5A218C93}" type="presOf" srcId="{92E51E37-4FC9-4A21-853A-14D0686BFC5F}" destId="{02C5CE05-3A61-4160-B572-4A6406BEF4C9}" srcOrd="1" destOrd="0" presId="urn:microsoft.com/office/officeart/2005/8/layout/lProcess2"/>
    <dgm:cxn modelId="{265D936D-1F50-4807-B774-8C38CDF73F9D}" type="presOf" srcId="{8123A3A1-3D0D-48A0-BF23-66022749A275}" destId="{2A22AA11-0C20-4421-9AD8-DF9DA69DB60A}" srcOrd="0" destOrd="0" presId="urn:microsoft.com/office/officeart/2005/8/layout/lProcess2"/>
    <dgm:cxn modelId="{E925FE39-2570-4989-9783-DC0AD63C8776}" type="presOf" srcId="{83A83FA1-D69B-49FF-A33B-0AF93F00E977}" destId="{8BD11F56-D7E8-4E45-B5E6-F276DD73634C}" srcOrd="0" destOrd="0" presId="urn:microsoft.com/office/officeart/2005/8/layout/lProcess2"/>
    <dgm:cxn modelId="{BC988B1B-6CEA-437B-B006-8605F3D27456}" srcId="{3C129E3D-3CFF-49F4-97DB-4FA1F8ACDBB1}" destId="{DC40AF4D-A6F3-40C0-B534-4FD2CD71E07F}" srcOrd="1" destOrd="0" parTransId="{AE9C88EA-C8F6-45FD-BFAD-79857B7C117B}" sibTransId="{B1B63A8D-474D-43E5-8D28-4E639A72D610}"/>
    <dgm:cxn modelId="{BE4AE4E0-0E1A-4FAA-8294-D9F92FCE7BCB}" type="presOf" srcId="{DC40AF4D-A6F3-40C0-B534-4FD2CD71E07F}" destId="{BF140E2D-A5AE-47F4-BB62-F3F140563397}" srcOrd="0" destOrd="0" presId="urn:microsoft.com/office/officeart/2005/8/layout/lProcess2"/>
    <dgm:cxn modelId="{7B83E2C3-415A-4330-B8C5-22B00FE209B6}" type="presOf" srcId="{C465545B-32E0-41BA-9F61-D479C5A568FC}" destId="{C99FDB1C-C5B5-488C-B3C1-D2847E54945A}" srcOrd="0" destOrd="0" presId="urn:microsoft.com/office/officeart/2005/8/layout/lProcess2"/>
    <dgm:cxn modelId="{0ED69F41-DE83-46BD-B1DC-E2BED4FB0B7C}" type="presOf" srcId="{A90D9E88-AF3F-4FE3-9295-E4B446188011}" destId="{944F53F1-3126-4DB6-BABE-43DCB7423977}" srcOrd="0" destOrd="0" presId="urn:microsoft.com/office/officeart/2005/8/layout/lProcess2"/>
    <dgm:cxn modelId="{51625778-E1F3-47AF-8E04-2255F1B76713}" type="presOf" srcId="{3C129E3D-3CFF-49F4-97DB-4FA1F8ACDBB1}" destId="{3375BDD3-1860-44AF-BF45-633343058B11}" srcOrd="1" destOrd="0" presId="urn:microsoft.com/office/officeart/2005/8/layout/lProcess2"/>
    <dgm:cxn modelId="{EEBDD5A6-75F9-482C-9E62-EDE482F26DFA}" srcId="{0B84CDFE-C4F8-4B97-85EE-57BF8E088CE4}" destId="{83A83FA1-D69B-49FF-A33B-0AF93F00E977}" srcOrd="3" destOrd="0" parTransId="{5FEE5012-6CAD-46E6-ACBF-3301A20257EA}" sibTransId="{F019CA94-E7A8-4C77-8342-8AEC3C3DCAE1}"/>
    <dgm:cxn modelId="{93057A72-2F9B-41F6-9FF3-F99C2576509B}" srcId="{92E51E37-4FC9-4A21-853A-14D0686BFC5F}" destId="{F28594B7-BCF0-4927-8D1B-E0B6D5B76DCB}" srcOrd="0" destOrd="0" parTransId="{629B68C2-4025-4393-A848-C6C82722641F}" sibTransId="{9B130DC7-2E08-4954-9E1F-0442830E0F0B}"/>
    <dgm:cxn modelId="{64B53826-FDC7-460C-A394-4A48CCE7567B}" srcId="{83A83FA1-D69B-49FF-A33B-0AF93F00E977}" destId="{A90D9E88-AF3F-4FE3-9295-E4B446188011}" srcOrd="0" destOrd="0" parTransId="{27C83C4A-546F-4A0D-8BCF-1E819466595C}" sibTransId="{09170E4E-A97F-4B74-9A50-43B01D6900D1}"/>
    <dgm:cxn modelId="{929C94A3-CF9C-47C1-ABC0-897EB498A80F}" type="presOf" srcId="{F28594B7-BCF0-4927-8D1B-E0B6D5B76DCB}" destId="{FE2ED75B-D78A-4BE7-9D78-ECB945120168}" srcOrd="0" destOrd="0" presId="urn:microsoft.com/office/officeart/2005/8/layout/lProcess2"/>
    <dgm:cxn modelId="{3F73714B-B481-4D9B-AE62-5B56D09A3A0B}" srcId="{83A83FA1-D69B-49FF-A33B-0AF93F00E977}" destId="{C465545B-32E0-41BA-9F61-D479C5A568FC}" srcOrd="1" destOrd="0" parTransId="{E3A0A7D6-02AF-4AE4-A311-D65B5F7C5B71}" sibTransId="{DDB50FD8-DFF0-462F-81BE-BE868C1DCB06}"/>
    <dgm:cxn modelId="{268390DA-856C-4F44-87ED-192CABCD59B1}" srcId="{0B84CDFE-C4F8-4B97-85EE-57BF8E088CE4}" destId="{92E51E37-4FC9-4A21-853A-14D0686BFC5F}" srcOrd="0" destOrd="0" parTransId="{05F423CB-4107-449A-A272-C94AB0A8C0C2}" sibTransId="{6B07DABD-03D7-4755-A4EA-8250D73BCB1A}"/>
    <dgm:cxn modelId="{640927D2-CCB3-4868-8282-49B5EA0D133F}" type="presParOf" srcId="{56BB851E-B307-439C-B9B7-8FF7626539DC}" destId="{CBA14332-C36C-4BB5-89A1-92B7E34D0287}" srcOrd="0" destOrd="0" presId="urn:microsoft.com/office/officeart/2005/8/layout/lProcess2"/>
    <dgm:cxn modelId="{F971C8BB-78EC-44EF-B0D8-31FFADB41A5B}" type="presParOf" srcId="{CBA14332-C36C-4BB5-89A1-92B7E34D0287}" destId="{8E3E6F50-A15E-46DE-833A-844327435F0B}" srcOrd="0" destOrd="0" presId="urn:microsoft.com/office/officeart/2005/8/layout/lProcess2"/>
    <dgm:cxn modelId="{19177698-AB32-40DF-BD69-9933197D8D5D}" type="presParOf" srcId="{CBA14332-C36C-4BB5-89A1-92B7E34D0287}" destId="{02C5CE05-3A61-4160-B572-4A6406BEF4C9}" srcOrd="1" destOrd="0" presId="urn:microsoft.com/office/officeart/2005/8/layout/lProcess2"/>
    <dgm:cxn modelId="{262AC5FB-C0BB-4CE3-9F4D-41B23F3316D8}" type="presParOf" srcId="{CBA14332-C36C-4BB5-89A1-92B7E34D0287}" destId="{29030E27-4037-4218-8872-7A24E89B4772}" srcOrd="2" destOrd="0" presId="urn:microsoft.com/office/officeart/2005/8/layout/lProcess2"/>
    <dgm:cxn modelId="{9D17A26C-4EB6-459D-9F04-E1DD58DE2058}" type="presParOf" srcId="{29030E27-4037-4218-8872-7A24E89B4772}" destId="{4097E815-617E-4B44-8AA3-45E87C8CC824}" srcOrd="0" destOrd="0" presId="urn:microsoft.com/office/officeart/2005/8/layout/lProcess2"/>
    <dgm:cxn modelId="{F6581159-0D22-4ABE-943C-7A5AF1A566BE}" type="presParOf" srcId="{4097E815-617E-4B44-8AA3-45E87C8CC824}" destId="{FE2ED75B-D78A-4BE7-9D78-ECB945120168}" srcOrd="0" destOrd="0" presId="urn:microsoft.com/office/officeart/2005/8/layout/lProcess2"/>
    <dgm:cxn modelId="{B170587C-CD4F-4650-9A8B-0EB2F8E3C8A5}" type="presParOf" srcId="{4097E815-617E-4B44-8AA3-45E87C8CC824}" destId="{F84192DC-831F-44CA-8649-9B6EFEDB6B1D}" srcOrd="1" destOrd="0" presId="urn:microsoft.com/office/officeart/2005/8/layout/lProcess2"/>
    <dgm:cxn modelId="{1E3AB5C2-F26C-4F7F-A3FD-E52547195F80}" type="presParOf" srcId="{4097E815-617E-4B44-8AA3-45E87C8CC824}" destId="{4D7C17C1-E8E3-4726-B0A1-7C7EE93913B0}" srcOrd="2" destOrd="0" presId="urn:microsoft.com/office/officeart/2005/8/layout/lProcess2"/>
    <dgm:cxn modelId="{4AC3BBA4-267F-4435-8484-76C0D0DB03F3}" type="presParOf" srcId="{56BB851E-B307-439C-B9B7-8FF7626539DC}" destId="{3F8F2E5F-7DFC-4A8A-BEC7-A04A6290F672}" srcOrd="1" destOrd="0" presId="urn:microsoft.com/office/officeart/2005/8/layout/lProcess2"/>
    <dgm:cxn modelId="{0A2C9C2C-837B-4294-9456-93FC56DB3489}" type="presParOf" srcId="{56BB851E-B307-439C-B9B7-8FF7626539DC}" destId="{CD8A141B-0AB2-44A9-A27D-8336AA0E6903}" srcOrd="2" destOrd="0" presId="urn:microsoft.com/office/officeart/2005/8/layout/lProcess2"/>
    <dgm:cxn modelId="{757CFA57-64E2-48DF-A694-31E7205C0C3E}" type="presParOf" srcId="{CD8A141B-0AB2-44A9-A27D-8336AA0E6903}" destId="{C78DBB09-6769-4324-ADC7-447BC99287B5}" srcOrd="0" destOrd="0" presId="urn:microsoft.com/office/officeart/2005/8/layout/lProcess2"/>
    <dgm:cxn modelId="{AF903BF9-7449-4099-98DD-F7398DB63C87}" type="presParOf" srcId="{CD8A141B-0AB2-44A9-A27D-8336AA0E6903}" destId="{5D78C256-7FB7-46F7-9013-44EC3573C68A}" srcOrd="1" destOrd="0" presId="urn:microsoft.com/office/officeart/2005/8/layout/lProcess2"/>
    <dgm:cxn modelId="{A0DD53A2-54A5-455D-85BA-64633DD8DAFD}" type="presParOf" srcId="{CD8A141B-0AB2-44A9-A27D-8336AA0E6903}" destId="{97606600-9725-42C8-9A76-BAA79432AAB0}" srcOrd="2" destOrd="0" presId="urn:microsoft.com/office/officeart/2005/8/layout/lProcess2"/>
    <dgm:cxn modelId="{9521D715-2BCA-4B8A-AFA5-E00C1898B80E}" type="presParOf" srcId="{97606600-9725-42C8-9A76-BAA79432AAB0}" destId="{B04FA0B9-8DC6-4D20-9416-BF0D6F709C79}" srcOrd="0" destOrd="0" presId="urn:microsoft.com/office/officeart/2005/8/layout/lProcess2"/>
    <dgm:cxn modelId="{A9970F9F-8861-4E6C-BB47-675F1E58D07C}" type="presParOf" srcId="{B04FA0B9-8DC6-4D20-9416-BF0D6F709C79}" destId="{8CD6B1DF-9AD3-4AC4-B39C-57EF80DB52CB}" srcOrd="0" destOrd="0" presId="urn:microsoft.com/office/officeart/2005/8/layout/lProcess2"/>
    <dgm:cxn modelId="{69D7CCEB-A23B-44C5-A78A-CBE7E64BAFD5}" type="presParOf" srcId="{B04FA0B9-8DC6-4D20-9416-BF0D6F709C79}" destId="{2FA7F609-B967-4B09-9979-3C69D8B06FA9}" srcOrd="1" destOrd="0" presId="urn:microsoft.com/office/officeart/2005/8/layout/lProcess2"/>
    <dgm:cxn modelId="{303DF61A-0C53-4C3F-83F6-5E5092D7804A}" type="presParOf" srcId="{B04FA0B9-8DC6-4D20-9416-BF0D6F709C79}" destId="{32AE7AAA-CBC7-4FD5-8A5F-0D1A0864E192}" srcOrd="2" destOrd="0" presId="urn:microsoft.com/office/officeart/2005/8/layout/lProcess2"/>
    <dgm:cxn modelId="{689AF617-36D5-494F-8127-992DA870041C}" type="presParOf" srcId="{56BB851E-B307-439C-B9B7-8FF7626539DC}" destId="{AC7EB0E0-4D83-454A-BB82-C356ED3A8782}" srcOrd="3" destOrd="0" presId="urn:microsoft.com/office/officeart/2005/8/layout/lProcess2"/>
    <dgm:cxn modelId="{F0AADCDB-2036-47E7-9FDB-23A2E16B523C}" type="presParOf" srcId="{56BB851E-B307-439C-B9B7-8FF7626539DC}" destId="{5B2C1112-D15D-4374-B73D-75B347D16049}" srcOrd="4" destOrd="0" presId="urn:microsoft.com/office/officeart/2005/8/layout/lProcess2"/>
    <dgm:cxn modelId="{CD6F2EBC-C77C-4F2A-A6E8-E44D75E79534}" type="presParOf" srcId="{5B2C1112-D15D-4374-B73D-75B347D16049}" destId="{C83ED286-B2FB-4FDE-BA84-3FAFF826E4DA}" srcOrd="0" destOrd="0" presId="urn:microsoft.com/office/officeart/2005/8/layout/lProcess2"/>
    <dgm:cxn modelId="{604EF08F-B052-4539-BEE2-DF44FB017CCC}" type="presParOf" srcId="{5B2C1112-D15D-4374-B73D-75B347D16049}" destId="{3375BDD3-1860-44AF-BF45-633343058B11}" srcOrd="1" destOrd="0" presId="urn:microsoft.com/office/officeart/2005/8/layout/lProcess2"/>
    <dgm:cxn modelId="{AB446187-ED1F-4C4E-86F1-87F6E5103802}" type="presParOf" srcId="{5B2C1112-D15D-4374-B73D-75B347D16049}" destId="{F257DAB5-3256-4CEF-BFF2-B4BC09B4FCD1}" srcOrd="2" destOrd="0" presId="urn:microsoft.com/office/officeart/2005/8/layout/lProcess2"/>
    <dgm:cxn modelId="{6A4B90FD-DD49-4318-B2B1-B0D8704AEC05}" type="presParOf" srcId="{F257DAB5-3256-4CEF-BFF2-B4BC09B4FCD1}" destId="{89556EF3-4278-4CEF-B451-3FCA81B0129F}" srcOrd="0" destOrd="0" presId="urn:microsoft.com/office/officeart/2005/8/layout/lProcess2"/>
    <dgm:cxn modelId="{F97F06B0-7E4D-4BDF-89DB-10999E0F4590}" type="presParOf" srcId="{89556EF3-4278-4CEF-B451-3FCA81B0129F}" destId="{2A22AA11-0C20-4421-9AD8-DF9DA69DB60A}" srcOrd="0" destOrd="0" presId="urn:microsoft.com/office/officeart/2005/8/layout/lProcess2"/>
    <dgm:cxn modelId="{5C118909-3826-4B97-A7C1-A61DC9662331}" type="presParOf" srcId="{89556EF3-4278-4CEF-B451-3FCA81B0129F}" destId="{203E3C10-0096-452D-BD93-335CA443B2F9}" srcOrd="1" destOrd="0" presId="urn:microsoft.com/office/officeart/2005/8/layout/lProcess2"/>
    <dgm:cxn modelId="{53AD6313-C798-47F4-B5A7-155DD32E9A41}" type="presParOf" srcId="{89556EF3-4278-4CEF-B451-3FCA81B0129F}" destId="{BF140E2D-A5AE-47F4-BB62-F3F140563397}" srcOrd="2" destOrd="0" presId="urn:microsoft.com/office/officeart/2005/8/layout/lProcess2"/>
    <dgm:cxn modelId="{5CC9D640-9D5F-44F4-98E5-205E560B219C}" type="presParOf" srcId="{56BB851E-B307-439C-B9B7-8FF7626539DC}" destId="{18510C12-7417-4F33-9071-BEAEF2E6B50D}" srcOrd="5" destOrd="0" presId="urn:microsoft.com/office/officeart/2005/8/layout/lProcess2"/>
    <dgm:cxn modelId="{A6C49EDE-4914-4750-9E23-AAAC569A7A9D}" type="presParOf" srcId="{56BB851E-B307-439C-B9B7-8FF7626539DC}" destId="{14B90335-A3A3-45A6-9248-445986ED0334}" srcOrd="6" destOrd="0" presId="urn:microsoft.com/office/officeart/2005/8/layout/lProcess2"/>
    <dgm:cxn modelId="{D1F88FD5-4EEE-47B7-B52F-56628E0E4D09}" type="presParOf" srcId="{14B90335-A3A3-45A6-9248-445986ED0334}" destId="{8BD11F56-D7E8-4E45-B5E6-F276DD73634C}" srcOrd="0" destOrd="0" presId="urn:microsoft.com/office/officeart/2005/8/layout/lProcess2"/>
    <dgm:cxn modelId="{E1CC8D98-0597-4133-958E-F2DC96B76694}" type="presParOf" srcId="{14B90335-A3A3-45A6-9248-445986ED0334}" destId="{BABE3AEA-52E5-40B3-8011-FBA80C43B3EB}" srcOrd="1" destOrd="0" presId="urn:microsoft.com/office/officeart/2005/8/layout/lProcess2"/>
    <dgm:cxn modelId="{60317F8B-A22F-4F1C-B3C6-594A17836754}" type="presParOf" srcId="{14B90335-A3A3-45A6-9248-445986ED0334}" destId="{0AADE4F0-3FA6-4ECB-BDB3-32CF75691607}" srcOrd="2" destOrd="0" presId="urn:microsoft.com/office/officeart/2005/8/layout/lProcess2"/>
    <dgm:cxn modelId="{736E57E9-EB02-4467-A3E0-6023E469AC4B}" type="presParOf" srcId="{0AADE4F0-3FA6-4ECB-BDB3-32CF75691607}" destId="{419B879E-9609-4647-84CE-222BAF6F9609}" srcOrd="0" destOrd="0" presId="urn:microsoft.com/office/officeart/2005/8/layout/lProcess2"/>
    <dgm:cxn modelId="{94B03644-B1ED-4413-B139-58A6091439A8}" type="presParOf" srcId="{419B879E-9609-4647-84CE-222BAF6F9609}" destId="{944F53F1-3126-4DB6-BABE-43DCB7423977}" srcOrd="0" destOrd="0" presId="urn:microsoft.com/office/officeart/2005/8/layout/lProcess2"/>
    <dgm:cxn modelId="{FEDE1CDB-1A18-4526-8786-B89BBB2CFE7B}" type="presParOf" srcId="{419B879E-9609-4647-84CE-222BAF6F9609}" destId="{060CD1B9-9EFB-4104-A3F5-AC6535E3E7F0}" srcOrd="1" destOrd="0" presId="urn:microsoft.com/office/officeart/2005/8/layout/lProcess2"/>
    <dgm:cxn modelId="{6903B87B-8C14-4EBE-B1EC-EF8885FB8AA3}" type="presParOf" srcId="{419B879E-9609-4647-84CE-222BAF6F9609}" destId="{C99FDB1C-C5B5-488C-B3C1-D2847E54945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84CDFE-C4F8-4B97-85EE-57BF8E088CE4}" type="doc">
      <dgm:prSet loTypeId="urn:microsoft.com/office/officeart/2005/8/layout/lProcess2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2E51E37-4FC9-4A21-853A-14D0686BFC5F}">
      <dgm:prSet phldrT="[Texto]"/>
      <dgm:spPr>
        <a:xfrm>
          <a:off x="2635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b="1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05F423CB-4107-449A-A272-C94AB0A8C0C2}" type="parTrans" cxnId="{268390DA-856C-4F44-87ED-192CABCD59B1}">
      <dgm:prSet/>
      <dgm:spPr/>
      <dgm:t>
        <a:bodyPr/>
        <a:lstStyle/>
        <a:p>
          <a:endParaRPr lang="es-ES"/>
        </a:p>
      </dgm:t>
    </dgm:pt>
    <dgm:pt modelId="{6B07DABD-03D7-4755-A4EA-8250D73BCB1A}" type="sibTrans" cxnId="{268390DA-856C-4F44-87ED-192CABCD59B1}">
      <dgm:prSet/>
      <dgm:spPr/>
      <dgm:t>
        <a:bodyPr/>
        <a:lstStyle/>
        <a:p>
          <a:endParaRPr lang="es-ES"/>
        </a:p>
      </dgm:t>
    </dgm:pt>
    <dgm:pt modelId="{F28594B7-BCF0-4927-8D1B-E0B6D5B76DCB}">
      <dgm:prSet phldrT="[Texto]" custT="1"/>
      <dgm:spPr>
        <a:xfrm>
          <a:off x="261222" y="1421354"/>
          <a:ext cx="2068700" cy="86273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Mejorar la administración de cuentas por cobrar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629B68C2-4025-4393-A848-C6C82722641F}" type="parTrans" cxnId="{93057A72-2F9B-41F6-9FF3-F99C2576509B}">
      <dgm:prSet/>
      <dgm:spPr/>
      <dgm:t>
        <a:bodyPr/>
        <a:lstStyle/>
        <a:p>
          <a:endParaRPr lang="es-ES"/>
        </a:p>
      </dgm:t>
    </dgm:pt>
    <dgm:pt modelId="{9B130DC7-2E08-4954-9E1F-0442830E0F0B}" type="sibTrans" cxnId="{93057A72-2F9B-41F6-9FF3-F99C2576509B}">
      <dgm:prSet/>
      <dgm:spPr/>
      <dgm:t>
        <a:bodyPr/>
        <a:lstStyle/>
        <a:p>
          <a:endParaRPr lang="es-ES"/>
        </a:p>
      </dgm:t>
    </dgm:pt>
    <dgm:pt modelId="{91F4D081-AE89-4072-98B1-D4111BE6738D}">
      <dgm:prSet phldrT="[Texto]"/>
      <dgm:spPr>
        <a:xfrm>
          <a:off x="2782451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b="1" dirty="0">
              <a:latin typeface="Calibri" panose="020F0502020204030204"/>
              <a:ea typeface="+mn-ea"/>
              <a:cs typeface="+mn-cs"/>
            </a:rPr>
            <a:t>  </a:t>
          </a:r>
        </a:p>
      </dgm:t>
    </dgm:pt>
    <dgm:pt modelId="{640377AC-E28D-41E3-8E16-000AB2E57E36}" type="parTrans" cxnId="{43AB8107-C1AC-463C-A7C4-5E5785215409}">
      <dgm:prSet/>
      <dgm:spPr/>
      <dgm:t>
        <a:bodyPr/>
        <a:lstStyle/>
        <a:p>
          <a:endParaRPr lang="es-ES"/>
        </a:p>
      </dgm:t>
    </dgm:pt>
    <dgm:pt modelId="{D378A790-D9E3-482C-924B-667D43F75682}" type="sibTrans" cxnId="{43AB8107-C1AC-463C-A7C4-5E5785215409}">
      <dgm:prSet/>
      <dgm:spPr/>
      <dgm:t>
        <a:bodyPr/>
        <a:lstStyle/>
        <a:p>
          <a:endParaRPr lang="es-ES"/>
        </a:p>
      </dgm:t>
    </dgm:pt>
    <dgm:pt modelId="{674FF5A6-C424-45D8-838C-DCD4BE8C4033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900" b="1" dirty="0">
              <a:latin typeface="Calibri" panose="020F0502020204030204"/>
              <a:ea typeface="+mn-ea"/>
              <a:cs typeface="+mn-cs"/>
            </a:rPr>
            <a:t>1. Verificar el funcionamiento de las empresas en mora</a:t>
          </a:r>
        </a:p>
        <a:p>
          <a:pPr algn="l">
            <a:buNone/>
          </a:pPr>
          <a:r>
            <a:rPr lang="es-ES" sz="900" b="1" dirty="0">
              <a:latin typeface="Calibri" panose="020F0502020204030204"/>
              <a:ea typeface="+mn-ea"/>
              <a:cs typeface="+mn-cs"/>
            </a:rPr>
            <a:t>2. Oportunidad en la  emisión  de  notificaciones, notas de cargo, inicio de procesos coactivos y cumplimiento de compromisos</a:t>
          </a:r>
        </a:p>
        <a:p>
          <a:pPr algn="l">
            <a:buNone/>
          </a:pPr>
          <a:r>
            <a:rPr lang="es-ES" sz="900" b="1" dirty="0">
              <a:latin typeface="Calibri" panose="020F0502020204030204"/>
              <a:ea typeface="+mn-ea"/>
              <a:cs typeface="+mn-cs"/>
            </a:rPr>
            <a:t>3. Publicación de empresas en mora</a:t>
          </a:r>
        </a:p>
        <a:p>
          <a:pPr algn="l">
            <a:buNone/>
          </a:pPr>
          <a:r>
            <a:rPr lang="es-ES" sz="900" b="1" dirty="0">
              <a:latin typeface="Calibri" panose="020F0502020204030204"/>
              <a:ea typeface="+mn-ea"/>
              <a:cs typeface="+mn-cs"/>
            </a:rPr>
            <a:t>4 Suspensión de atención médica a morosos</a:t>
          </a:r>
        </a:p>
        <a:p>
          <a:pPr algn="l">
            <a:buNone/>
          </a:pPr>
          <a:r>
            <a:rPr lang="es-ES" sz="900" b="1" dirty="0">
              <a:latin typeface="Calibri" panose="020F0502020204030204"/>
              <a:ea typeface="+mn-ea"/>
              <a:cs typeface="+mn-cs"/>
            </a:rPr>
            <a:t>5. Incorporación de la unidad de fiscalización </a:t>
          </a:r>
        </a:p>
      </dgm:t>
    </dgm:pt>
    <dgm:pt modelId="{E7F3DDE5-C1A9-4CBA-B955-BDD5061D21D9}" type="parTrans" cxnId="{F6A4CD1A-2CEA-4A23-880F-E632DD45DC5D}">
      <dgm:prSet/>
      <dgm:spPr/>
      <dgm:t>
        <a:bodyPr/>
        <a:lstStyle/>
        <a:p>
          <a:endParaRPr lang="es-ES"/>
        </a:p>
      </dgm:t>
    </dgm:pt>
    <dgm:pt modelId="{6494E647-D45F-42A8-83A4-CF42437948FB}" type="sibTrans" cxnId="{F6A4CD1A-2CEA-4A23-880F-E632DD45DC5D}">
      <dgm:prSet/>
      <dgm:spPr/>
      <dgm:t>
        <a:bodyPr/>
        <a:lstStyle/>
        <a:p>
          <a:endParaRPr lang="es-ES"/>
        </a:p>
      </dgm:t>
    </dgm:pt>
    <dgm:pt modelId="{3C129E3D-3CFF-49F4-97DB-4FA1F8ACDBB1}">
      <dgm:prSet phldrT="[Texto]"/>
      <dgm:spPr>
        <a:xfrm>
          <a:off x="5562268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3B096A49-D985-47CB-B263-29AC5B1CE1D6}" type="parTrans" cxnId="{612F8224-645A-4FAD-9CAE-3BE73CBAEEB9}">
      <dgm:prSet/>
      <dgm:spPr/>
      <dgm:t>
        <a:bodyPr/>
        <a:lstStyle/>
        <a:p>
          <a:endParaRPr lang="es-ES"/>
        </a:p>
      </dgm:t>
    </dgm:pt>
    <dgm:pt modelId="{C2E5E5F3-B490-4567-B95A-24A9C0DF52F0}" type="sibTrans" cxnId="{612F8224-645A-4FAD-9CAE-3BE73CBAEEB9}">
      <dgm:prSet/>
      <dgm:spPr/>
      <dgm:t>
        <a:bodyPr/>
        <a:lstStyle/>
        <a:p>
          <a:endParaRPr lang="es-ES"/>
        </a:p>
      </dgm:t>
    </dgm:pt>
    <dgm:pt modelId="{8123A3A1-3D0D-48A0-BF23-66022749A275}">
      <dgm:prSet phldrT="[Texto]" custT="1"/>
      <dgm:spPr>
        <a:xfrm>
          <a:off x="5820855" y="1420676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1. Recuperación de recursos económicos de 15 Empresas en Mora y con Procesos Coactivos.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7B06EA1B-080F-49FD-B717-93369EF4F28F}" type="parTrans" cxnId="{7AF9A131-96F7-48AC-8EB7-5426558BDC52}">
      <dgm:prSet/>
      <dgm:spPr/>
      <dgm:t>
        <a:bodyPr/>
        <a:lstStyle/>
        <a:p>
          <a:endParaRPr lang="es-ES"/>
        </a:p>
      </dgm:t>
    </dgm:pt>
    <dgm:pt modelId="{4F03C54E-D42A-45E6-91C6-B5C5E76BC6C7}" type="sibTrans" cxnId="{7AF9A131-96F7-48AC-8EB7-5426558BDC52}">
      <dgm:prSet/>
      <dgm:spPr/>
      <dgm:t>
        <a:bodyPr/>
        <a:lstStyle/>
        <a:p>
          <a:endParaRPr lang="es-ES"/>
        </a:p>
      </dgm:t>
    </dgm:pt>
    <dgm:pt modelId="{CA6B9F6D-FDA1-490D-AF42-2ED3B67E374A}">
      <dgm:prSet phldrT="[Texto]" custT="1"/>
      <dgm:spPr>
        <a:xfrm>
          <a:off x="261222" y="2382472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Incrementar los ingresos a través de la incorporación de nuevas empresas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94C11CB8-382A-46A1-A6B9-57C11A8E2D08}" type="parTrans" cxnId="{E87C2EE9-EB55-462E-8758-8C3438D987FB}">
      <dgm:prSet/>
      <dgm:spPr/>
      <dgm:t>
        <a:bodyPr/>
        <a:lstStyle/>
        <a:p>
          <a:endParaRPr lang="es-ES"/>
        </a:p>
      </dgm:t>
    </dgm:pt>
    <dgm:pt modelId="{6B0F843C-1001-4C53-8459-F52DE2BC2D81}" type="sibTrans" cxnId="{E87C2EE9-EB55-462E-8758-8C3438D987FB}">
      <dgm:prSet/>
      <dgm:spPr/>
      <dgm:t>
        <a:bodyPr/>
        <a:lstStyle/>
        <a:p>
          <a:endParaRPr lang="es-ES"/>
        </a:p>
      </dgm:t>
    </dgm:pt>
    <dgm:pt modelId="{83A83FA1-D69B-49FF-A33B-0AF93F00E977}">
      <dgm:prSet phldrT="[Texto]"/>
      <dgm:spPr>
        <a:xfrm>
          <a:off x="8342084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FEE5012-6CAD-46E6-ACBF-3301A20257EA}" type="parTrans" cxnId="{EEBDD5A6-75F9-482C-9E62-EDE482F26DFA}">
      <dgm:prSet/>
      <dgm:spPr/>
      <dgm:t>
        <a:bodyPr/>
        <a:lstStyle/>
        <a:p>
          <a:endParaRPr lang="es-ES"/>
        </a:p>
      </dgm:t>
    </dgm:pt>
    <dgm:pt modelId="{F019CA94-E7A8-4C77-8342-8AEC3C3DCAE1}" type="sibTrans" cxnId="{EEBDD5A6-75F9-482C-9E62-EDE482F26DFA}">
      <dgm:prSet/>
      <dgm:spPr/>
      <dgm:t>
        <a:bodyPr/>
        <a:lstStyle/>
        <a:p>
          <a:endParaRPr lang="es-ES"/>
        </a:p>
      </dgm:t>
    </dgm:pt>
    <dgm:pt modelId="{BC1BE9A7-F92C-43FF-AAE8-182501D59100}">
      <dgm:prSet phldrT="[Texto]" custT="1"/>
      <dgm:spPr>
        <a:xfrm>
          <a:off x="3041039" y="4025936"/>
          <a:ext cx="2068700" cy="471150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MX" sz="900" b="1" dirty="0">
              <a:latin typeface="Calibri" panose="020F0502020204030204"/>
              <a:ea typeface="+mn-ea"/>
              <a:cs typeface="+mn-cs"/>
            </a:rPr>
            <a:t>1. Elaboración y difusión de nueva carpeta institucional, singles spot publicitarios para la promoción de la Oferta de Servicios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2. Visita a FUNDEMPRESA para contar con la información de nuevas empresas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BO" sz="900" b="1" dirty="0">
              <a:latin typeface="Calibri" panose="020F0502020204030204"/>
              <a:ea typeface="+mn-ea"/>
              <a:cs typeface="+mn-cs"/>
            </a:rPr>
            <a:t>3. Visita a nuevas empresas</a:t>
          </a: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4 Talleres a nuevas Empresas de socialización de Oferta de Servicios 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5. Asesoramiento y apoyo legal a Empresas con Intensiones de </a:t>
          </a:r>
          <a:r>
            <a:rPr lang="es-MX" sz="900" b="1" dirty="0" err="1">
              <a:latin typeface="Calibri" panose="020F0502020204030204"/>
              <a:ea typeface="+mn-ea"/>
              <a:cs typeface="+mn-cs"/>
            </a:rPr>
            <a:t>Desafiliaciòn</a:t>
          </a:r>
          <a:r>
            <a:rPr lang="es-MX" sz="900" b="1" dirty="0">
              <a:latin typeface="Calibri" panose="020F0502020204030204"/>
              <a:ea typeface="+mn-ea"/>
              <a:cs typeface="+mn-cs"/>
            </a:rPr>
            <a:t> de otros Entes Gestores</a:t>
          </a:r>
        </a:p>
      </dgm:t>
    </dgm:pt>
    <dgm:pt modelId="{5C981F5C-E93D-47A5-AFF9-E24D563B93A0}" type="parTrans" cxnId="{353765E7-E037-4400-811A-750D399E6C11}">
      <dgm:prSet/>
      <dgm:spPr/>
      <dgm:t>
        <a:bodyPr/>
        <a:lstStyle/>
        <a:p>
          <a:endParaRPr lang="es-ES"/>
        </a:p>
      </dgm:t>
    </dgm:pt>
    <dgm:pt modelId="{144604D9-9B76-44C0-9DB3-C548373EBA2C}" type="sibTrans" cxnId="{353765E7-E037-4400-811A-750D399E6C11}">
      <dgm:prSet/>
      <dgm:spPr/>
      <dgm:t>
        <a:bodyPr/>
        <a:lstStyle/>
        <a:p>
          <a:endParaRPr lang="es-ES"/>
        </a:p>
      </dgm:t>
    </dgm:pt>
    <dgm:pt modelId="{DC40AF4D-A6F3-40C0-B534-4FD2CD71E07F}">
      <dgm:prSet phldrT="[Texto]" custT="1"/>
      <dgm:spPr>
        <a:xfrm>
          <a:off x="5820855" y="3808508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1. Captación de 6 nuevas Empresas afiliadas a nuestra Institución </a:t>
          </a:r>
        </a:p>
      </dgm:t>
    </dgm:pt>
    <dgm:pt modelId="{AE9C88EA-C8F6-45FD-BFAD-79857B7C117B}" type="parTrans" cxnId="{BC988B1B-6CEA-437B-B006-8605F3D27456}">
      <dgm:prSet/>
      <dgm:spPr/>
      <dgm:t>
        <a:bodyPr/>
        <a:lstStyle/>
        <a:p>
          <a:endParaRPr lang="es-ES"/>
        </a:p>
      </dgm:t>
    </dgm:pt>
    <dgm:pt modelId="{B1B63A8D-474D-43E5-8D28-4E639A72D610}" type="sibTrans" cxnId="{BC988B1B-6CEA-437B-B006-8605F3D27456}">
      <dgm:prSet/>
      <dgm:spPr/>
      <dgm:t>
        <a:bodyPr/>
        <a:lstStyle/>
        <a:p>
          <a:endParaRPr lang="es-ES"/>
        </a:p>
      </dgm:t>
    </dgm:pt>
    <dgm:pt modelId="{A90D9E88-AF3F-4FE3-9295-E4B446188011}">
      <dgm:prSet phldrT="[Texto]" custT="1"/>
      <dgm:spPr>
        <a:xfrm>
          <a:off x="8600672" y="1421352"/>
          <a:ext cx="2068700" cy="90956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000" b="1" dirty="0">
              <a:latin typeface="Calibri" panose="020F0502020204030204"/>
              <a:ea typeface="+mn-ea"/>
              <a:cs typeface="+mn-cs"/>
            </a:rPr>
            <a:t>1.- Seis Empresas con Procesos Coactivos </a:t>
          </a:r>
        </a:p>
        <a:p>
          <a:pPr algn="l">
            <a:buNone/>
          </a:pPr>
          <a:r>
            <a:rPr lang="es-ES" sz="1000" b="1" dirty="0">
              <a:latin typeface="Calibri" panose="020F0502020204030204"/>
              <a:ea typeface="+mn-ea"/>
              <a:cs typeface="+mn-cs"/>
            </a:rPr>
            <a:t>2.- Catorce Empresas en Mora con Notas de Aviso de las Cuales cinco (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Transtin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Dilrey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,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Zincorp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,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Cop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. Minera Unificada Agua Dulce,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Emp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. Min. Careaga,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Emp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.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Unip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. Jorge Laquis) hicieron conocer intensiones de Pago</a:t>
          </a:r>
        </a:p>
        <a:p>
          <a:pPr algn="l">
            <a:buNone/>
          </a:pPr>
          <a:r>
            <a:rPr lang="es-ES" sz="1000" b="1" dirty="0">
              <a:latin typeface="Calibri" panose="020F0502020204030204"/>
              <a:ea typeface="+mn-ea"/>
              <a:cs typeface="+mn-cs"/>
            </a:rPr>
            <a:t>3. – Desde el 09 de Marzo 2021 se Recupero 55.370,12 Bs de Empresas en Mora.</a:t>
          </a:r>
        </a:p>
        <a:p>
          <a:pPr algn="l">
            <a:buNone/>
          </a:pPr>
          <a:r>
            <a:rPr lang="es-ES" sz="1000" b="1" dirty="0">
              <a:latin typeface="Calibri" panose="020F0502020204030204"/>
              <a:ea typeface="+mn-ea"/>
              <a:cs typeface="+mn-cs"/>
            </a:rPr>
            <a:t>4.-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Gestion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 por Cobrar 599.526,00 Bs del SSU. </a:t>
          </a:r>
        </a:p>
        <a:p>
          <a:pPr algn="l">
            <a:buNone/>
          </a:pPr>
          <a:r>
            <a:rPr lang="es-ES" sz="1000" b="1" dirty="0">
              <a:latin typeface="Calibri" panose="020F0502020204030204"/>
              <a:ea typeface="+mn-ea"/>
              <a:cs typeface="+mn-cs"/>
            </a:rPr>
            <a:t>5.- Cobro de Convenio por servicio de Ambulancia y Servicios Médicos de 55.760,00 Bs  Empresa China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LLipi</a:t>
          </a:r>
          <a:endParaRPr lang="es-ES" sz="1000" b="1" dirty="0">
            <a:latin typeface="Calibri" panose="020F0502020204030204"/>
            <a:ea typeface="+mn-ea"/>
            <a:cs typeface="+mn-cs"/>
          </a:endParaRPr>
        </a:p>
      </dgm:t>
    </dgm:pt>
    <dgm:pt modelId="{27C83C4A-546F-4A0D-8BCF-1E819466595C}" type="parTrans" cxnId="{64B53826-FDC7-460C-A394-4A48CCE7567B}">
      <dgm:prSet/>
      <dgm:spPr/>
      <dgm:t>
        <a:bodyPr/>
        <a:lstStyle/>
        <a:p>
          <a:endParaRPr lang="es-ES"/>
        </a:p>
      </dgm:t>
    </dgm:pt>
    <dgm:pt modelId="{09170E4E-A97F-4B74-9A50-43B01D6900D1}" type="sibTrans" cxnId="{64B53826-FDC7-460C-A394-4A48CCE7567B}">
      <dgm:prSet/>
      <dgm:spPr/>
      <dgm:t>
        <a:bodyPr/>
        <a:lstStyle/>
        <a:p>
          <a:endParaRPr lang="es-ES"/>
        </a:p>
      </dgm:t>
    </dgm:pt>
    <dgm:pt modelId="{C465545B-32E0-41BA-9F61-D479C5A568FC}">
      <dgm:prSet phldrT="[Texto]" custT="1"/>
      <dgm:spPr>
        <a:xfrm>
          <a:off x="8600672" y="2427214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1. Carpeta Institucional de oferta de servicios actualizada</a:t>
          </a:r>
        </a:p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2. Se cuenta con Lista de Nuevas Empresas para promocionar los servicios.</a:t>
          </a:r>
        </a:p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3. Se cuenta con Cronograma de visitas a nuevas empresas</a:t>
          </a:r>
        </a:p>
      </dgm:t>
    </dgm:pt>
    <dgm:pt modelId="{E3A0A7D6-02AF-4AE4-A311-D65B5F7C5B71}" type="parTrans" cxnId="{3F73714B-B481-4D9B-AE62-5B56D09A3A0B}">
      <dgm:prSet/>
      <dgm:spPr/>
      <dgm:t>
        <a:bodyPr/>
        <a:lstStyle/>
        <a:p>
          <a:endParaRPr lang="es-ES"/>
        </a:p>
      </dgm:t>
    </dgm:pt>
    <dgm:pt modelId="{DDB50FD8-DFF0-462F-81BE-BE868C1DCB06}" type="sibTrans" cxnId="{3F73714B-B481-4D9B-AE62-5B56D09A3A0B}">
      <dgm:prSet/>
      <dgm:spPr/>
      <dgm:t>
        <a:bodyPr/>
        <a:lstStyle/>
        <a:p>
          <a:endParaRPr lang="es-ES"/>
        </a:p>
      </dgm:t>
    </dgm:pt>
    <dgm:pt modelId="{56BB851E-B307-439C-B9B7-8FF7626539DC}" type="pres">
      <dgm:prSet presAssocID="{0B84CDFE-C4F8-4B97-85EE-57BF8E088C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A14332-C36C-4BB5-89A1-92B7E34D0287}" type="pres">
      <dgm:prSet presAssocID="{92E51E37-4FC9-4A21-853A-14D0686BFC5F}" presName="compNode" presStyleCnt="0"/>
      <dgm:spPr/>
    </dgm:pt>
    <dgm:pt modelId="{8E3E6F50-A15E-46DE-833A-844327435F0B}" type="pres">
      <dgm:prSet presAssocID="{92E51E37-4FC9-4A21-853A-14D0686BFC5F}" presName="aNode" presStyleLbl="bgShp" presStyleIdx="0" presStyleCnt="4"/>
      <dgm:spPr/>
      <dgm:t>
        <a:bodyPr/>
        <a:lstStyle/>
        <a:p>
          <a:endParaRPr lang="es-ES"/>
        </a:p>
      </dgm:t>
    </dgm:pt>
    <dgm:pt modelId="{02C5CE05-3A61-4160-B572-4A6406BEF4C9}" type="pres">
      <dgm:prSet presAssocID="{92E51E37-4FC9-4A21-853A-14D0686BFC5F}" presName="textNode" presStyleLbl="bgShp" presStyleIdx="0" presStyleCnt="4"/>
      <dgm:spPr/>
      <dgm:t>
        <a:bodyPr/>
        <a:lstStyle/>
        <a:p>
          <a:endParaRPr lang="es-ES"/>
        </a:p>
      </dgm:t>
    </dgm:pt>
    <dgm:pt modelId="{29030E27-4037-4218-8872-7A24E89B4772}" type="pres">
      <dgm:prSet presAssocID="{92E51E37-4FC9-4A21-853A-14D0686BFC5F}" presName="compChildNode" presStyleCnt="0"/>
      <dgm:spPr/>
    </dgm:pt>
    <dgm:pt modelId="{4097E815-617E-4B44-8AA3-45E87C8CC824}" type="pres">
      <dgm:prSet presAssocID="{92E51E37-4FC9-4A21-853A-14D0686BFC5F}" presName="theInnerList" presStyleCnt="0"/>
      <dgm:spPr/>
    </dgm:pt>
    <dgm:pt modelId="{FE2ED75B-D78A-4BE7-9D78-ECB945120168}" type="pres">
      <dgm:prSet presAssocID="{F28594B7-BCF0-4927-8D1B-E0B6D5B76DCB}" presName="childNode" presStyleLbl="node1" presStyleIdx="0" presStyleCnt="8" custScaleY="63597" custLinFactNeighborX="-921" custLinFactNeighborY="-142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4192DC-831F-44CA-8649-9B6EFEDB6B1D}" type="pres">
      <dgm:prSet presAssocID="{F28594B7-BCF0-4927-8D1B-E0B6D5B76DCB}" presName="aSpace2" presStyleCnt="0"/>
      <dgm:spPr/>
    </dgm:pt>
    <dgm:pt modelId="{E97721EF-558B-49EF-AC7B-4D158CB10371}" type="pres">
      <dgm:prSet presAssocID="{CA6B9F6D-FDA1-490D-AF42-2ED3B67E374A}" presName="childNode" presStyleLbl="node1" presStyleIdx="1" presStyleCnt="8" custScaleY="68452" custLinFactNeighborX="-1" custLinFactNeighborY="-6345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F2E5F-7DFC-4A8A-BEC7-A04A6290F672}" type="pres">
      <dgm:prSet presAssocID="{92E51E37-4FC9-4A21-853A-14D0686BFC5F}" presName="aSpace" presStyleCnt="0"/>
      <dgm:spPr/>
    </dgm:pt>
    <dgm:pt modelId="{CD8A141B-0AB2-44A9-A27D-8336AA0E6903}" type="pres">
      <dgm:prSet presAssocID="{91F4D081-AE89-4072-98B1-D4111BE6738D}" presName="compNode" presStyleCnt="0"/>
      <dgm:spPr/>
    </dgm:pt>
    <dgm:pt modelId="{C78DBB09-6769-4324-ADC7-447BC99287B5}" type="pres">
      <dgm:prSet presAssocID="{91F4D081-AE89-4072-98B1-D4111BE6738D}" presName="aNode" presStyleLbl="bgShp" presStyleIdx="1" presStyleCnt="4"/>
      <dgm:spPr/>
      <dgm:t>
        <a:bodyPr/>
        <a:lstStyle/>
        <a:p>
          <a:endParaRPr lang="es-ES"/>
        </a:p>
      </dgm:t>
    </dgm:pt>
    <dgm:pt modelId="{5D78C256-7FB7-46F7-9013-44EC3573C68A}" type="pres">
      <dgm:prSet presAssocID="{91F4D081-AE89-4072-98B1-D4111BE6738D}" presName="textNode" presStyleLbl="bgShp" presStyleIdx="1" presStyleCnt="4"/>
      <dgm:spPr/>
      <dgm:t>
        <a:bodyPr/>
        <a:lstStyle/>
        <a:p>
          <a:endParaRPr lang="es-ES"/>
        </a:p>
      </dgm:t>
    </dgm:pt>
    <dgm:pt modelId="{97606600-9725-42C8-9A76-BAA79432AAB0}" type="pres">
      <dgm:prSet presAssocID="{91F4D081-AE89-4072-98B1-D4111BE6738D}" presName="compChildNode" presStyleCnt="0"/>
      <dgm:spPr/>
    </dgm:pt>
    <dgm:pt modelId="{B04FA0B9-8DC6-4D20-9416-BF0D6F709C79}" type="pres">
      <dgm:prSet presAssocID="{91F4D081-AE89-4072-98B1-D4111BE6738D}" presName="theInnerList" presStyleCnt="0"/>
      <dgm:spPr/>
    </dgm:pt>
    <dgm:pt modelId="{8CD6B1DF-9AD3-4AC4-B39C-57EF80DB52CB}" type="pres">
      <dgm:prSet presAssocID="{674FF5A6-C424-45D8-838C-DCD4BE8C4033}" presName="childNode" presStyleLbl="node1" presStyleIdx="2" presStyleCnt="8" custScaleX="109787" custScaleY="352510" custLinFactY="-19824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7F609-B967-4B09-9979-3C69D8B06FA9}" type="pres">
      <dgm:prSet presAssocID="{674FF5A6-C424-45D8-838C-DCD4BE8C4033}" presName="aSpace2" presStyleCnt="0"/>
      <dgm:spPr/>
    </dgm:pt>
    <dgm:pt modelId="{D2F299EF-35F0-44F1-9685-6D423971942E}" type="pres">
      <dgm:prSet presAssocID="{BC1BE9A7-F92C-43FF-AAE8-182501D59100}" presName="childNode" presStyleLbl="node1" presStyleIdx="3" presStyleCnt="8" custScaleX="102580" custScaleY="389962" custLinFactY="6353" custLinFactNeighborX="-460" custLinFactNeighborY="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7EB0E0-4D83-454A-BB82-C356ED3A8782}" type="pres">
      <dgm:prSet presAssocID="{91F4D081-AE89-4072-98B1-D4111BE6738D}" presName="aSpace" presStyleCnt="0"/>
      <dgm:spPr/>
    </dgm:pt>
    <dgm:pt modelId="{5B2C1112-D15D-4374-B73D-75B347D16049}" type="pres">
      <dgm:prSet presAssocID="{3C129E3D-3CFF-49F4-97DB-4FA1F8ACDBB1}" presName="compNode" presStyleCnt="0"/>
      <dgm:spPr/>
    </dgm:pt>
    <dgm:pt modelId="{C83ED286-B2FB-4FDE-BA84-3FAFF826E4DA}" type="pres">
      <dgm:prSet presAssocID="{3C129E3D-3CFF-49F4-97DB-4FA1F8ACDBB1}" presName="aNode" presStyleLbl="bgShp" presStyleIdx="2" presStyleCnt="4" custLinFactNeighborX="1537" custLinFactNeighborY="9547"/>
      <dgm:spPr/>
      <dgm:t>
        <a:bodyPr/>
        <a:lstStyle/>
        <a:p>
          <a:endParaRPr lang="es-ES"/>
        </a:p>
      </dgm:t>
    </dgm:pt>
    <dgm:pt modelId="{3375BDD3-1860-44AF-BF45-633343058B11}" type="pres">
      <dgm:prSet presAssocID="{3C129E3D-3CFF-49F4-97DB-4FA1F8ACDBB1}" presName="textNode" presStyleLbl="bgShp" presStyleIdx="2" presStyleCnt="4"/>
      <dgm:spPr/>
      <dgm:t>
        <a:bodyPr/>
        <a:lstStyle/>
        <a:p>
          <a:endParaRPr lang="es-ES"/>
        </a:p>
      </dgm:t>
    </dgm:pt>
    <dgm:pt modelId="{F257DAB5-3256-4CEF-BFF2-B4BC09B4FCD1}" type="pres">
      <dgm:prSet presAssocID="{3C129E3D-3CFF-49F4-97DB-4FA1F8ACDBB1}" presName="compChildNode" presStyleCnt="0"/>
      <dgm:spPr/>
    </dgm:pt>
    <dgm:pt modelId="{89556EF3-4278-4CEF-B451-3FCA81B0129F}" type="pres">
      <dgm:prSet presAssocID="{3C129E3D-3CFF-49F4-97DB-4FA1F8ACDBB1}" presName="theInnerList" presStyleCnt="0"/>
      <dgm:spPr/>
    </dgm:pt>
    <dgm:pt modelId="{2A22AA11-0C20-4421-9AD8-DF9DA69DB60A}" type="pres">
      <dgm:prSet presAssocID="{8123A3A1-3D0D-48A0-BF23-66022749A275}" presName="childNode" presStyleLbl="node1" presStyleIdx="4" presStyleCnt="8" custScaleY="787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3E3C10-0096-452D-BD93-335CA443B2F9}" type="pres">
      <dgm:prSet presAssocID="{8123A3A1-3D0D-48A0-BF23-66022749A275}" presName="aSpace2" presStyleCnt="0"/>
      <dgm:spPr/>
    </dgm:pt>
    <dgm:pt modelId="{BF140E2D-A5AE-47F4-BB62-F3F140563397}" type="pres">
      <dgm:prSet presAssocID="{DC40AF4D-A6F3-40C0-B534-4FD2CD71E07F}" presName="childNode" presStyleLbl="node1" presStyleIdx="5" presStyleCnt="8" custLinFactNeighborX="920" custLinFactNeighborY="-2345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10C12-7417-4F33-9071-BEAEF2E6B50D}" type="pres">
      <dgm:prSet presAssocID="{3C129E3D-3CFF-49F4-97DB-4FA1F8ACDBB1}" presName="aSpace" presStyleCnt="0"/>
      <dgm:spPr/>
    </dgm:pt>
    <dgm:pt modelId="{14B90335-A3A3-45A6-9248-445986ED0334}" type="pres">
      <dgm:prSet presAssocID="{83A83FA1-D69B-49FF-A33B-0AF93F00E977}" presName="compNode" presStyleCnt="0"/>
      <dgm:spPr/>
    </dgm:pt>
    <dgm:pt modelId="{8BD11F56-D7E8-4E45-B5E6-F276DD73634C}" type="pres">
      <dgm:prSet presAssocID="{83A83FA1-D69B-49FF-A33B-0AF93F00E977}" presName="aNode" presStyleLbl="bgShp" presStyleIdx="3" presStyleCnt="4"/>
      <dgm:spPr/>
      <dgm:t>
        <a:bodyPr/>
        <a:lstStyle/>
        <a:p>
          <a:endParaRPr lang="es-ES"/>
        </a:p>
      </dgm:t>
    </dgm:pt>
    <dgm:pt modelId="{BABE3AEA-52E5-40B3-8011-FBA80C43B3EB}" type="pres">
      <dgm:prSet presAssocID="{83A83FA1-D69B-49FF-A33B-0AF93F00E977}" presName="textNode" presStyleLbl="bgShp" presStyleIdx="3" presStyleCnt="4"/>
      <dgm:spPr/>
      <dgm:t>
        <a:bodyPr/>
        <a:lstStyle/>
        <a:p>
          <a:endParaRPr lang="es-ES"/>
        </a:p>
      </dgm:t>
    </dgm:pt>
    <dgm:pt modelId="{0AADE4F0-3FA6-4ECB-BDB3-32CF75691607}" type="pres">
      <dgm:prSet presAssocID="{83A83FA1-D69B-49FF-A33B-0AF93F00E977}" presName="compChildNode" presStyleCnt="0"/>
      <dgm:spPr/>
    </dgm:pt>
    <dgm:pt modelId="{419B879E-9609-4647-84CE-222BAF6F9609}" type="pres">
      <dgm:prSet presAssocID="{83A83FA1-D69B-49FF-A33B-0AF93F00E977}" presName="theInnerList" presStyleCnt="0"/>
      <dgm:spPr/>
    </dgm:pt>
    <dgm:pt modelId="{944F53F1-3126-4DB6-BABE-43DCB7423977}" type="pres">
      <dgm:prSet presAssocID="{A90D9E88-AF3F-4FE3-9295-E4B446188011}" presName="childNode" presStyleLbl="node1" presStyleIdx="6" presStyleCnt="8" custScaleX="125384" custScaleY="280904" custLinFactY="-31230" custLinFactNeighborX="208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CD1B9-9EFB-4104-A3F5-AC6535E3E7F0}" type="pres">
      <dgm:prSet presAssocID="{A90D9E88-AF3F-4FE3-9295-E4B446188011}" presName="aSpace2" presStyleCnt="0"/>
      <dgm:spPr/>
    </dgm:pt>
    <dgm:pt modelId="{C99FDB1C-C5B5-488C-B3C1-D2847E54945A}" type="pres">
      <dgm:prSet presAssocID="{C465545B-32E0-41BA-9F61-D479C5A568FC}" presName="childNode" presStyleLbl="node1" presStyleIdx="7" presStyleCnt="8" custScaleX="108848" custScaleY="1706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53765E7-E037-4400-811A-750D399E6C11}" srcId="{91F4D081-AE89-4072-98B1-D4111BE6738D}" destId="{BC1BE9A7-F92C-43FF-AAE8-182501D59100}" srcOrd="1" destOrd="0" parTransId="{5C981F5C-E93D-47A5-AFF9-E24D563B93A0}" sibTransId="{144604D9-9B76-44C0-9DB3-C548373EBA2C}"/>
    <dgm:cxn modelId="{34492170-57E3-4EF1-A374-9DAD8F589A9C}" type="presOf" srcId="{3C129E3D-3CFF-49F4-97DB-4FA1F8ACDBB1}" destId="{C83ED286-B2FB-4FDE-BA84-3FAFF826E4DA}" srcOrd="0" destOrd="0" presId="urn:microsoft.com/office/officeart/2005/8/layout/lProcess2"/>
    <dgm:cxn modelId="{43AB8107-C1AC-463C-A7C4-5E5785215409}" srcId="{0B84CDFE-C4F8-4B97-85EE-57BF8E088CE4}" destId="{91F4D081-AE89-4072-98B1-D4111BE6738D}" srcOrd="1" destOrd="0" parTransId="{640377AC-E28D-41E3-8E16-000AB2E57E36}" sibTransId="{D378A790-D9E3-482C-924B-667D43F75682}"/>
    <dgm:cxn modelId="{64A214FE-CD43-477E-A0A5-5EB0D3E4DB21}" type="presOf" srcId="{674FF5A6-C424-45D8-838C-DCD4BE8C4033}" destId="{8CD6B1DF-9AD3-4AC4-B39C-57EF80DB52CB}" srcOrd="0" destOrd="0" presId="urn:microsoft.com/office/officeart/2005/8/layout/lProcess2"/>
    <dgm:cxn modelId="{9A38AC86-4021-4A6F-B97C-767C68BE7C15}" type="presOf" srcId="{92E51E37-4FC9-4A21-853A-14D0686BFC5F}" destId="{8E3E6F50-A15E-46DE-833A-844327435F0B}" srcOrd="0" destOrd="0" presId="urn:microsoft.com/office/officeart/2005/8/layout/lProcess2"/>
    <dgm:cxn modelId="{3C2DC005-CF59-483E-B966-22100356F471}" type="presOf" srcId="{0B84CDFE-C4F8-4B97-85EE-57BF8E088CE4}" destId="{56BB851E-B307-439C-B9B7-8FF7626539DC}" srcOrd="0" destOrd="0" presId="urn:microsoft.com/office/officeart/2005/8/layout/lProcess2"/>
    <dgm:cxn modelId="{7742BB93-294A-4759-A4E0-947F7482B70B}" type="presOf" srcId="{BC1BE9A7-F92C-43FF-AAE8-182501D59100}" destId="{D2F299EF-35F0-44F1-9685-6D423971942E}" srcOrd="0" destOrd="0" presId="urn:microsoft.com/office/officeart/2005/8/layout/lProcess2"/>
    <dgm:cxn modelId="{C0C95E93-2956-4A05-A9BF-B5A68A96B6E4}" type="presOf" srcId="{83A83FA1-D69B-49FF-A33B-0AF93F00E977}" destId="{BABE3AEA-52E5-40B3-8011-FBA80C43B3EB}" srcOrd="1" destOrd="0" presId="urn:microsoft.com/office/officeart/2005/8/layout/lProcess2"/>
    <dgm:cxn modelId="{7AF9A131-96F7-48AC-8EB7-5426558BDC52}" srcId="{3C129E3D-3CFF-49F4-97DB-4FA1F8ACDBB1}" destId="{8123A3A1-3D0D-48A0-BF23-66022749A275}" srcOrd="0" destOrd="0" parTransId="{7B06EA1B-080F-49FD-B717-93369EF4F28F}" sibTransId="{4F03C54E-D42A-45E6-91C6-B5C5E76BC6C7}"/>
    <dgm:cxn modelId="{F6A4CD1A-2CEA-4A23-880F-E632DD45DC5D}" srcId="{91F4D081-AE89-4072-98B1-D4111BE6738D}" destId="{674FF5A6-C424-45D8-838C-DCD4BE8C4033}" srcOrd="0" destOrd="0" parTransId="{E7F3DDE5-C1A9-4CBA-B955-BDD5061D21D9}" sibTransId="{6494E647-D45F-42A8-83A4-CF42437948FB}"/>
    <dgm:cxn modelId="{8B374345-C64F-42F2-8375-1C139F433F77}" type="presOf" srcId="{91F4D081-AE89-4072-98B1-D4111BE6738D}" destId="{C78DBB09-6769-4324-ADC7-447BC99287B5}" srcOrd="0" destOrd="0" presId="urn:microsoft.com/office/officeart/2005/8/layout/lProcess2"/>
    <dgm:cxn modelId="{83C289A2-D477-4212-A8F9-CF41C75C0562}" type="presOf" srcId="{91F4D081-AE89-4072-98B1-D4111BE6738D}" destId="{5D78C256-7FB7-46F7-9013-44EC3573C68A}" srcOrd="1" destOrd="0" presId="urn:microsoft.com/office/officeart/2005/8/layout/lProcess2"/>
    <dgm:cxn modelId="{612F8224-645A-4FAD-9CAE-3BE73CBAEEB9}" srcId="{0B84CDFE-C4F8-4B97-85EE-57BF8E088CE4}" destId="{3C129E3D-3CFF-49F4-97DB-4FA1F8ACDBB1}" srcOrd="2" destOrd="0" parTransId="{3B096A49-D985-47CB-B263-29AC5B1CE1D6}" sibTransId="{C2E5E5F3-B490-4567-B95A-24A9C0DF52F0}"/>
    <dgm:cxn modelId="{214D6318-D0D2-499A-853A-CD5F5A218C93}" type="presOf" srcId="{92E51E37-4FC9-4A21-853A-14D0686BFC5F}" destId="{02C5CE05-3A61-4160-B572-4A6406BEF4C9}" srcOrd="1" destOrd="0" presId="urn:microsoft.com/office/officeart/2005/8/layout/lProcess2"/>
    <dgm:cxn modelId="{265D936D-1F50-4807-B774-8C38CDF73F9D}" type="presOf" srcId="{8123A3A1-3D0D-48A0-BF23-66022749A275}" destId="{2A22AA11-0C20-4421-9AD8-DF9DA69DB60A}" srcOrd="0" destOrd="0" presId="urn:microsoft.com/office/officeart/2005/8/layout/lProcess2"/>
    <dgm:cxn modelId="{E925FE39-2570-4989-9783-DC0AD63C8776}" type="presOf" srcId="{83A83FA1-D69B-49FF-A33B-0AF93F00E977}" destId="{8BD11F56-D7E8-4E45-B5E6-F276DD73634C}" srcOrd="0" destOrd="0" presId="urn:microsoft.com/office/officeart/2005/8/layout/lProcess2"/>
    <dgm:cxn modelId="{BC988B1B-6CEA-437B-B006-8605F3D27456}" srcId="{3C129E3D-3CFF-49F4-97DB-4FA1F8ACDBB1}" destId="{DC40AF4D-A6F3-40C0-B534-4FD2CD71E07F}" srcOrd="1" destOrd="0" parTransId="{AE9C88EA-C8F6-45FD-BFAD-79857B7C117B}" sibTransId="{B1B63A8D-474D-43E5-8D28-4E639A72D610}"/>
    <dgm:cxn modelId="{BE4AE4E0-0E1A-4FAA-8294-D9F92FCE7BCB}" type="presOf" srcId="{DC40AF4D-A6F3-40C0-B534-4FD2CD71E07F}" destId="{BF140E2D-A5AE-47F4-BB62-F3F140563397}" srcOrd="0" destOrd="0" presId="urn:microsoft.com/office/officeart/2005/8/layout/lProcess2"/>
    <dgm:cxn modelId="{7B83E2C3-415A-4330-B8C5-22B00FE209B6}" type="presOf" srcId="{C465545B-32E0-41BA-9F61-D479C5A568FC}" destId="{C99FDB1C-C5B5-488C-B3C1-D2847E54945A}" srcOrd="0" destOrd="0" presId="urn:microsoft.com/office/officeart/2005/8/layout/lProcess2"/>
    <dgm:cxn modelId="{0ED69F41-DE83-46BD-B1DC-E2BED4FB0B7C}" type="presOf" srcId="{A90D9E88-AF3F-4FE3-9295-E4B446188011}" destId="{944F53F1-3126-4DB6-BABE-43DCB7423977}" srcOrd="0" destOrd="0" presId="urn:microsoft.com/office/officeart/2005/8/layout/lProcess2"/>
    <dgm:cxn modelId="{51625778-E1F3-47AF-8E04-2255F1B76713}" type="presOf" srcId="{3C129E3D-3CFF-49F4-97DB-4FA1F8ACDBB1}" destId="{3375BDD3-1860-44AF-BF45-633343058B11}" srcOrd="1" destOrd="0" presId="urn:microsoft.com/office/officeart/2005/8/layout/lProcess2"/>
    <dgm:cxn modelId="{EEBDD5A6-75F9-482C-9E62-EDE482F26DFA}" srcId="{0B84CDFE-C4F8-4B97-85EE-57BF8E088CE4}" destId="{83A83FA1-D69B-49FF-A33B-0AF93F00E977}" srcOrd="3" destOrd="0" parTransId="{5FEE5012-6CAD-46E6-ACBF-3301A20257EA}" sibTransId="{F019CA94-E7A8-4C77-8342-8AEC3C3DCAE1}"/>
    <dgm:cxn modelId="{93057A72-2F9B-41F6-9FF3-F99C2576509B}" srcId="{92E51E37-4FC9-4A21-853A-14D0686BFC5F}" destId="{F28594B7-BCF0-4927-8D1B-E0B6D5B76DCB}" srcOrd="0" destOrd="0" parTransId="{629B68C2-4025-4393-A848-C6C82722641F}" sibTransId="{9B130DC7-2E08-4954-9E1F-0442830E0F0B}"/>
    <dgm:cxn modelId="{64B53826-FDC7-460C-A394-4A48CCE7567B}" srcId="{83A83FA1-D69B-49FF-A33B-0AF93F00E977}" destId="{A90D9E88-AF3F-4FE3-9295-E4B446188011}" srcOrd="0" destOrd="0" parTransId="{27C83C4A-546F-4A0D-8BCF-1E819466595C}" sibTransId="{09170E4E-A97F-4B74-9A50-43B01D6900D1}"/>
    <dgm:cxn modelId="{929C94A3-CF9C-47C1-ABC0-897EB498A80F}" type="presOf" srcId="{F28594B7-BCF0-4927-8D1B-E0B6D5B76DCB}" destId="{FE2ED75B-D78A-4BE7-9D78-ECB945120168}" srcOrd="0" destOrd="0" presId="urn:microsoft.com/office/officeart/2005/8/layout/lProcess2"/>
    <dgm:cxn modelId="{3F73714B-B481-4D9B-AE62-5B56D09A3A0B}" srcId="{83A83FA1-D69B-49FF-A33B-0AF93F00E977}" destId="{C465545B-32E0-41BA-9F61-D479C5A568FC}" srcOrd="1" destOrd="0" parTransId="{E3A0A7D6-02AF-4AE4-A311-D65B5F7C5B71}" sibTransId="{DDB50FD8-DFF0-462F-81BE-BE868C1DCB06}"/>
    <dgm:cxn modelId="{268390DA-856C-4F44-87ED-192CABCD59B1}" srcId="{0B84CDFE-C4F8-4B97-85EE-57BF8E088CE4}" destId="{92E51E37-4FC9-4A21-853A-14D0686BFC5F}" srcOrd="0" destOrd="0" parTransId="{05F423CB-4107-449A-A272-C94AB0A8C0C2}" sibTransId="{6B07DABD-03D7-4755-A4EA-8250D73BCB1A}"/>
    <dgm:cxn modelId="{E87C2EE9-EB55-462E-8758-8C3438D987FB}" srcId="{92E51E37-4FC9-4A21-853A-14D0686BFC5F}" destId="{CA6B9F6D-FDA1-490D-AF42-2ED3B67E374A}" srcOrd="1" destOrd="0" parTransId="{94C11CB8-382A-46A1-A6B9-57C11A8E2D08}" sibTransId="{6B0F843C-1001-4C53-8459-F52DE2BC2D81}"/>
    <dgm:cxn modelId="{42F39AF9-1A4B-4FB5-9A97-42EE607758EF}" type="presOf" srcId="{CA6B9F6D-FDA1-490D-AF42-2ED3B67E374A}" destId="{E97721EF-558B-49EF-AC7B-4D158CB10371}" srcOrd="0" destOrd="0" presId="urn:microsoft.com/office/officeart/2005/8/layout/lProcess2"/>
    <dgm:cxn modelId="{640927D2-CCB3-4868-8282-49B5EA0D133F}" type="presParOf" srcId="{56BB851E-B307-439C-B9B7-8FF7626539DC}" destId="{CBA14332-C36C-4BB5-89A1-92B7E34D0287}" srcOrd="0" destOrd="0" presId="urn:microsoft.com/office/officeart/2005/8/layout/lProcess2"/>
    <dgm:cxn modelId="{F971C8BB-78EC-44EF-B0D8-31FFADB41A5B}" type="presParOf" srcId="{CBA14332-C36C-4BB5-89A1-92B7E34D0287}" destId="{8E3E6F50-A15E-46DE-833A-844327435F0B}" srcOrd="0" destOrd="0" presId="urn:microsoft.com/office/officeart/2005/8/layout/lProcess2"/>
    <dgm:cxn modelId="{19177698-AB32-40DF-BD69-9933197D8D5D}" type="presParOf" srcId="{CBA14332-C36C-4BB5-89A1-92B7E34D0287}" destId="{02C5CE05-3A61-4160-B572-4A6406BEF4C9}" srcOrd="1" destOrd="0" presId="urn:microsoft.com/office/officeart/2005/8/layout/lProcess2"/>
    <dgm:cxn modelId="{262AC5FB-C0BB-4CE3-9F4D-41B23F3316D8}" type="presParOf" srcId="{CBA14332-C36C-4BB5-89A1-92B7E34D0287}" destId="{29030E27-4037-4218-8872-7A24E89B4772}" srcOrd="2" destOrd="0" presId="urn:microsoft.com/office/officeart/2005/8/layout/lProcess2"/>
    <dgm:cxn modelId="{9D17A26C-4EB6-459D-9F04-E1DD58DE2058}" type="presParOf" srcId="{29030E27-4037-4218-8872-7A24E89B4772}" destId="{4097E815-617E-4B44-8AA3-45E87C8CC824}" srcOrd="0" destOrd="0" presId="urn:microsoft.com/office/officeart/2005/8/layout/lProcess2"/>
    <dgm:cxn modelId="{F6581159-0D22-4ABE-943C-7A5AF1A566BE}" type="presParOf" srcId="{4097E815-617E-4B44-8AA3-45E87C8CC824}" destId="{FE2ED75B-D78A-4BE7-9D78-ECB945120168}" srcOrd="0" destOrd="0" presId="urn:microsoft.com/office/officeart/2005/8/layout/lProcess2"/>
    <dgm:cxn modelId="{B170587C-CD4F-4650-9A8B-0EB2F8E3C8A5}" type="presParOf" srcId="{4097E815-617E-4B44-8AA3-45E87C8CC824}" destId="{F84192DC-831F-44CA-8649-9B6EFEDB6B1D}" srcOrd="1" destOrd="0" presId="urn:microsoft.com/office/officeart/2005/8/layout/lProcess2"/>
    <dgm:cxn modelId="{25C712EF-121F-4F5E-8319-1B08B8F4CCDC}" type="presParOf" srcId="{4097E815-617E-4B44-8AA3-45E87C8CC824}" destId="{E97721EF-558B-49EF-AC7B-4D158CB10371}" srcOrd="2" destOrd="0" presId="urn:microsoft.com/office/officeart/2005/8/layout/lProcess2"/>
    <dgm:cxn modelId="{4AC3BBA4-267F-4435-8484-76C0D0DB03F3}" type="presParOf" srcId="{56BB851E-B307-439C-B9B7-8FF7626539DC}" destId="{3F8F2E5F-7DFC-4A8A-BEC7-A04A6290F672}" srcOrd="1" destOrd="0" presId="urn:microsoft.com/office/officeart/2005/8/layout/lProcess2"/>
    <dgm:cxn modelId="{0A2C9C2C-837B-4294-9456-93FC56DB3489}" type="presParOf" srcId="{56BB851E-B307-439C-B9B7-8FF7626539DC}" destId="{CD8A141B-0AB2-44A9-A27D-8336AA0E6903}" srcOrd="2" destOrd="0" presId="urn:microsoft.com/office/officeart/2005/8/layout/lProcess2"/>
    <dgm:cxn modelId="{757CFA57-64E2-48DF-A694-31E7205C0C3E}" type="presParOf" srcId="{CD8A141B-0AB2-44A9-A27D-8336AA0E6903}" destId="{C78DBB09-6769-4324-ADC7-447BC99287B5}" srcOrd="0" destOrd="0" presId="urn:microsoft.com/office/officeart/2005/8/layout/lProcess2"/>
    <dgm:cxn modelId="{AF903BF9-7449-4099-98DD-F7398DB63C87}" type="presParOf" srcId="{CD8A141B-0AB2-44A9-A27D-8336AA0E6903}" destId="{5D78C256-7FB7-46F7-9013-44EC3573C68A}" srcOrd="1" destOrd="0" presId="urn:microsoft.com/office/officeart/2005/8/layout/lProcess2"/>
    <dgm:cxn modelId="{A0DD53A2-54A5-455D-85BA-64633DD8DAFD}" type="presParOf" srcId="{CD8A141B-0AB2-44A9-A27D-8336AA0E6903}" destId="{97606600-9725-42C8-9A76-BAA79432AAB0}" srcOrd="2" destOrd="0" presId="urn:microsoft.com/office/officeart/2005/8/layout/lProcess2"/>
    <dgm:cxn modelId="{9521D715-2BCA-4B8A-AFA5-E00C1898B80E}" type="presParOf" srcId="{97606600-9725-42C8-9A76-BAA79432AAB0}" destId="{B04FA0B9-8DC6-4D20-9416-BF0D6F709C79}" srcOrd="0" destOrd="0" presId="urn:microsoft.com/office/officeart/2005/8/layout/lProcess2"/>
    <dgm:cxn modelId="{A9970F9F-8861-4E6C-BB47-675F1E58D07C}" type="presParOf" srcId="{B04FA0B9-8DC6-4D20-9416-BF0D6F709C79}" destId="{8CD6B1DF-9AD3-4AC4-B39C-57EF80DB52CB}" srcOrd="0" destOrd="0" presId="urn:microsoft.com/office/officeart/2005/8/layout/lProcess2"/>
    <dgm:cxn modelId="{69D7CCEB-A23B-44C5-A78A-CBE7E64BAFD5}" type="presParOf" srcId="{B04FA0B9-8DC6-4D20-9416-BF0D6F709C79}" destId="{2FA7F609-B967-4B09-9979-3C69D8B06FA9}" srcOrd="1" destOrd="0" presId="urn:microsoft.com/office/officeart/2005/8/layout/lProcess2"/>
    <dgm:cxn modelId="{B10D7D80-82A9-4489-9255-5185813E5ED2}" type="presParOf" srcId="{B04FA0B9-8DC6-4D20-9416-BF0D6F709C79}" destId="{D2F299EF-35F0-44F1-9685-6D423971942E}" srcOrd="2" destOrd="0" presId="urn:microsoft.com/office/officeart/2005/8/layout/lProcess2"/>
    <dgm:cxn modelId="{689AF617-36D5-494F-8127-992DA870041C}" type="presParOf" srcId="{56BB851E-B307-439C-B9B7-8FF7626539DC}" destId="{AC7EB0E0-4D83-454A-BB82-C356ED3A8782}" srcOrd="3" destOrd="0" presId="urn:microsoft.com/office/officeart/2005/8/layout/lProcess2"/>
    <dgm:cxn modelId="{F0AADCDB-2036-47E7-9FDB-23A2E16B523C}" type="presParOf" srcId="{56BB851E-B307-439C-B9B7-8FF7626539DC}" destId="{5B2C1112-D15D-4374-B73D-75B347D16049}" srcOrd="4" destOrd="0" presId="urn:microsoft.com/office/officeart/2005/8/layout/lProcess2"/>
    <dgm:cxn modelId="{CD6F2EBC-C77C-4F2A-A6E8-E44D75E79534}" type="presParOf" srcId="{5B2C1112-D15D-4374-B73D-75B347D16049}" destId="{C83ED286-B2FB-4FDE-BA84-3FAFF826E4DA}" srcOrd="0" destOrd="0" presId="urn:microsoft.com/office/officeart/2005/8/layout/lProcess2"/>
    <dgm:cxn modelId="{604EF08F-B052-4539-BEE2-DF44FB017CCC}" type="presParOf" srcId="{5B2C1112-D15D-4374-B73D-75B347D16049}" destId="{3375BDD3-1860-44AF-BF45-633343058B11}" srcOrd="1" destOrd="0" presId="urn:microsoft.com/office/officeart/2005/8/layout/lProcess2"/>
    <dgm:cxn modelId="{AB446187-ED1F-4C4E-86F1-87F6E5103802}" type="presParOf" srcId="{5B2C1112-D15D-4374-B73D-75B347D16049}" destId="{F257DAB5-3256-4CEF-BFF2-B4BC09B4FCD1}" srcOrd="2" destOrd="0" presId="urn:microsoft.com/office/officeart/2005/8/layout/lProcess2"/>
    <dgm:cxn modelId="{6A4B90FD-DD49-4318-B2B1-B0D8704AEC05}" type="presParOf" srcId="{F257DAB5-3256-4CEF-BFF2-B4BC09B4FCD1}" destId="{89556EF3-4278-4CEF-B451-3FCA81B0129F}" srcOrd="0" destOrd="0" presId="urn:microsoft.com/office/officeart/2005/8/layout/lProcess2"/>
    <dgm:cxn modelId="{F97F06B0-7E4D-4BDF-89DB-10999E0F4590}" type="presParOf" srcId="{89556EF3-4278-4CEF-B451-3FCA81B0129F}" destId="{2A22AA11-0C20-4421-9AD8-DF9DA69DB60A}" srcOrd="0" destOrd="0" presId="urn:microsoft.com/office/officeart/2005/8/layout/lProcess2"/>
    <dgm:cxn modelId="{5C118909-3826-4B97-A7C1-A61DC9662331}" type="presParOf" srcId="{89556EF3-4278-4CEF-B451-3FCA81B0129F}" destId="{203E3C10-0096-452D-BD93-335CA443B2F9}" srcOrd="1" destOrd="0" presId="urn:microsoft.com/office/officeart/2005/8/layout/lProcess2"/>
    <dgm:cxn modelId="{53AD6313-C798-47F4-B5A7-155DD32E9A41}" type="presParOf" srcId="{89556EF3-4278-4CEF-B451-3FCA81B0129F}" destId="{BF140E2D-A5AE-47F4-BB62-F3F140563397}" srcOrd="2" destOrd="0" presId="urn:microsoft.com/office/officeart/2005/8/layout/lProcess2"/>
    <dgm:cxn modelId="{5CC9D640-9D5F-44F4-98E5-205E560B219C}" type="presParOf" srcId="{56BB851E-B307-439C-B9B7-8FF7626539DC}" destId="{18510C12-7417-4F33-9071-BEAEF2E6B50D}" srcOrd="5" destOrd="0" presId="urn:microsoft.com/office/officeart/2005/8/layout/lProcess2"/>
    <dgm:cxn modelId="{A6C49EDE-4914-4750-9E23-AAAC569A7A9D}" type="presParOf" srcId="{56BB851E-B307-439C-B9B7-8FF7626539DC}" destId="{14B90335-A3A3-45A6-9248-445986ED0334}" srcOrd="6" destOrd="0" presId="urn:microsoft.com/office/officeart/2005/8/layout/lProcess2"/>
    <dgm:cxn modelId="{D1F88FD5-4EEE-47B7-B52F-56628E0E4D09}" type="presParOf" srcId="{14B90335-A3A3-45A6-9248-445986ED0334}" destId="{8BD11F56-D7E8-4E45-B5E6-F276DD73634C}" srcOrd="0" destOrd="0" presId="urn:microsoft.com/office/officeart/2005/8/layout/lProcess2"/>
    <dgm:cxn modelId="{E1CC8D98-0597-4133-958E-F2DC96B76694}" type="presParOf" srcId="{14B90335-A3A3-45A6-9248-445986ED0334}" destId="{BABE3AEA-52E5-40B3-8011-FBA80C43B3EB}" srcOrd="1" destOrd="0" presId="urn:microsoft.com/office/officeart/2005/8/layout/lProcess2"/>
    <dgm:cxn modelId="{60317F8B-A22F-4F1C-B3C6-594A17836754}" type="presParOf" srcId="{14B90335-A3A3-45A6-9248-445986ED0334}" destId="{0AADE4F0-3FA6-4ECB-BDB3-32CF75691607}" srcOrd="2" destOrd="0" presId="urn:microsoft.com/office/officeart/2005/8/layout/lProcess2"/>
    <dgm:cxn modelId="{736E57E9-EB02-4467-A3E0-6023E469AC4B}" type="presParOf" srcId="{0AADE4F0-3FA6-4ECB-BDB3-32CF75691607}" destId="{419B879E-9609-4647-84CE-222BAF6F9609}" srcOrd="0" destOrd="0" presId="urn:microsoft.com/office/officeart/2005/8/layout/lProcess2"/>
    <dgm:cxn modelId="{94B03644-B1ED-4413-B139-58A6091439A8}" type="presParOf" srcId="{419B879E-9609-4647-84CE-222BAF6F9609}" destId="{944F53F1-3126-4DB6-BABE-43DCB7423977}" srcOrd="0" destOrd="0" presId="urn:microsoft.com/office/officeart/2005/8/layout/lProcess2"/>
    <dgm:cxn modelId="{FEDE1CDB-1A18-4526-8786-B89BBB2CFE7B}" type="presParOf" srcId="{419B879E-9609-4647-84CE-222BAF6F9609}" destId="{060CD1B9-9EFB-4104-A3F5-AC6535E3E7F0}" srcOrd="1" destOrd="0" presId="urn:microsoft.com/office/officeart/2005/8/layout/lProcess2"/>
    <dgm:cxn modelId="{6903B87B-8C14-4EBE-B1EC-EF8885FB8AA3}" type="presParOf" srcId="{419B879E-9609-4647-84CE-222BAF6F9609}" destId="{C99FDB1C-C5B5-488C-B3C1-D2847E54945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84CDFE-C4F8-4B97-85EE-57BF8E088CE4}" type="doc">
      <dgm:prSet loTypeId="urn:microsoft.com/office/officeart/2005/8/layout/lProcess2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2E51E37-4FC9-4A21-853A-14D0686BFC5F}">
      <dgm:prSet phldrT="[Texto]"/>
      <dgm:spPr>
        <a:xfrm>
          <a:off x="2635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b="1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05F423CB-4107-449A-A272-C94AB0A8C0C2}" type="parTrans" cxnId="{268390DA-856C-4F44-87ED-192CABCD59B1}">
      <dgm:prSet/>
      <dgm:spPr/>
      <dgm:t>
        <a:bodyPr/>
        <a:lstStyle/>
        <a:p>
          <a:endParaRPr lang="es-ES"/>
        </a:p>
      </dgm:t>
    </dgm:pt>
    <dgm:pt modelId="{6B07DABD-03D7-4755-A4EA-8250D73BCB1A}" type="sibTrans" cxnId="{268390DA-856C-4F44-87ED-192CABCD59B1}">
      <dgm:prSet/>
      <dgm:spPr/>
      <dgm:t>
        <a:bodyPr/>
        <a:lstStyle/>
        <a:p>
          <a:endParaRPr lang="es-ES"/>
        </a:p>
      </dgm:t>
    </dgm:pt>
    <dgm:pt modelId="{F28594B7-BCF0-4927-8D1B-E0B6D5B76DCB}">
      <dgm:prSet phldrT="[Texto]" custT="1"/>
      <dgm:spPr>
        <a:xfrm>
          <a:off x="261222" y="1421354"/>
          <a:ext cx="2068700" cy="86273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Mejorar las condiciones de infraestructura del Edificio de la Institución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629B68C2-4025-4393-A848-C6C82722641F}" type="parTrans" cxnId="{93057A72-2F9B-41F6-9FF3-F99C2576509B}">
      <dgm:prSet/>
      <dgm:spPr/>
      <dgm:t>
        <a:bodyPr/>
        <a:lstStyle/>
        <a:p>
          <a:endParaRPr lang="es-ES"/>
        </a:p>
      </dgm:t>
    </dgm:pt>
    <dgm:pt modelId="{9B130DC7-2E08-4954-9E1F-0442830E0F0B}" type="sibTrans" cxnId="{93057A72-2F9B-41F6-9FF3-F99C2576509B}">
      <dgm:prSet/>
      <dgm:spPr/>
      <dgm:t>
        <a:bodyPr/>
        <a:lstStyle/>
        <a:p>
          <a:endParaRPr lang="es-ES"/>
        </a:p>
      </dgm:t>
    </dgm:pt>
    <dgm:pt modelId="{91F4D081-AE89-4072-98B1-D4111BE6738D}">
      <dgm:prSet phldrT="[Texto]"/>
      <dgm:spPr>
        <a:xfrm>
          <a:off x="2782451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b="1" dirty="0">
              <a:latin typeface="Calibri" panose="020F0502020204030204"/>
              <a:ea typeface="+mn-ea"/>
              <a:cs typeface="+mn-cs"/>
            </a:rPr>
            <a:t>  </a:t>
          </a:r>
        </a:p>
      </dgm:t>
    </dgm:pt>
    <dgm:pt modelId="{640377AC-E28D-41E3-8E16-000AB2E57E36}" type="parTrans" cxnId="{43AB8107-C1AC-463C-A7C4-5E5785215409}">
      <dgm:prSet/>
      <dgm:spPr/>
      <dgm:t>
        <a:bodyPr/>
        <a:lstStyle/>
        <a:p>
          <a:endParaRPr lang="es-ES"/>
        </a:p>
      </dgm:t>
    </dgm:pt>
    <dgm:pt modelId="{D378A790-D9E3-482C-924B-667D43F75682}" type="sibTrans" cxnId="{43AB8107-C1AC-463C-A7C4-5E5785215409}">
      <dgm:prSet/>
      <dgm:spPr/>
      <dgm:t>
        <a:bodyPr/>
        <a:lstStyle/>
        <a:p>
          <a:endParaRPr lang="es-ES"/>
        </a:p>
      </dgm:t>
    </dgm:pt>
    <dgm:pt modelId="{3C129E3D-3CFF-49F4-97DB-4FA1F8ACDBB1}">
      <dgm:prSet phldrT="[Texto]"/>
      <dgm:spPr>
        <a:xfrm>
          <a:off x="5562268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3B096A49-D985-47CB-B263-29AC5B1CE1D6}" type="parTrans" cxnId="{612F8224-645A-4FAD-9CAE-3BE73CBAEEB9}">
      <dgm:prSet/>
      <dgm:spPr/>
      <dgm:t>
        <a:bodyPr/>
        <a:lstStyle/>
        <a:p>
          <a:endParaRPr lang="es-ES"/>
        </a:p>
      </dgm:t>
    </dgm:pt>
    <dgm:pt modelId="{C2E5E5F3-B490-4567-B95A-24A9C0DF52F0}" type="sibTrans" cxnId="{612F8224-645A-4FAD-9CAE-3BE73CBAEEB9}">
      <dgm:prSet/>
      <dgm:spPr/>
      <dgm:t>
        <a:bodyPr/>
        <a:lstStyle/>
        <a:p>
          <a:endParaRPr lang="es-ES"/>
        </a:p>
      </dgm:t>
    </dgm:pt>
    <dgm:pt modelId="{8123A3A1-3D0D-48A0-BF23-66022749A275}">
      <dgm:prSet phldrT="[Texto]" custT="1"/>
      <dgm:spPr>
        <a:xfrm>
          <a:off x="5820855" y="1420676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 Plan de mejoramiento y mantenimiento del bien inmueble elaborado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7B06EA1B-080F-49FD-B717-93369EF4F28F}" type="parTrans" cxnId="{7AF9A131-96F7-48AC-8EB7-5426558BDC52}">
      <dgm:prSet/>
      <dgm:spPr/>
      <dgm:t>
        <a:bodyPr/>
        <a:lstStyle/>
        <a:p>
          <a:endParaRPr lang="es-ES"/>
        </a:p>
      </dgm:t>
    </dgm:pt>
    <dgm:pt modelId="{4F03C54E-D42A-45E6-91C6-B5C5E76BC6C7}" type="sibTrans" cxnId="{7AF9A131-96F7-48AC-8EB7-5426558BDC52}">
      <dgm:prSet/>
      <dgm:spPr/>
      <dgm:t>
        <a:bodyPr/>
        <a:lstStyle/>
        <a:p>
          <a:endParaRPr lang="es-ES"/>
        </a:p>
      </dgm:t>
    </dgm:pt>
    <dgm:pt modelId="{BAF89F85-C29C-49D2-B0E6-BE381581EF66}">
      <dgm:prSet phldrT="[Texto]" custT="1"/>
      <dgm:spPr>
        <a:xfrm>
          <a:off x="5820855" y="2216620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es-MX" sz="1050" b="1" dirty="0">
              <a:latin typeface="Calibri" panose="020F0502020204030204"/>
              <a:ea typeface="+mn-ea"/>
              <a:cs typeface="+mn-cs"/>
            </a:rPr>
            <a:t>Proyecto con aprobación de financiamiento para su ejecución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D015706D-6D0A-4349-900D-F73DB3B13FA4}" type="parTrans" cxnId="{9ACBC42A-A271-45E0-AAD1-CCA153CD1CF7}">
      <dgm:prSet/>
      <dgm:spPr/>
      <dgm:t>
        <a:bodyPr/>
        <a:lstStyle/>
        <a:p>
          <a:endParaRPr lang="es-ES"/>
        </a:p>
      </dgm:t>
    </dgm:pt>
    <dgm:pt modelId="{DB7FD03F-557C-4D6C-9779-C932A8934265}" type="sibTrans" cxnId="{9ACBC42A-A271-45E0-AAD1-CCA153CD1CF7}">
      <dgm:prSet/>
      <dgm:spPr/>
      <dgm:t>
        <a:bodyPr/>
        <a:lstStyle/>
        <a:p>
          <a:endParaRPr lang="es-ES"/>
        </a:p>
      </dgm:t>
    </dgm:pt>
    <dgm:pt modelId="{CA6B9F6D-FDA1-490D-AF42-2ED3B67E374A}">
      <dgm:prSet phldrT="[Texto]" custT="1"/>
      <dgm:spPr>
        <a:xfrm>
          <a:off x="261222" y="2382472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Promover la reactivación de financiamiento del Proyecto: "Construcción 2do. Bloque de la Caja de Salud de Caminos y R.A." regional Potosí</a:t>
          </a:r>
          <a:endParaRPr lang="es-ES_tradnl" sz="1050" b="1" dirty="0">
            <a:latin typeface="Calibri" panose="020F0502020204030204"/>
            <a:ea typeface="+mn-ea"/>
            <a:cs typeface="+mn-cs"/>
          </a:endParaRPr>
        </a:p>
      </dgm:t>
    </dgm:pt>
    <dgm:pt modelId="{94C11CB8-382A-46A1-A6B9-57C11A8E2D08}" type="parTrans" cxnId="{E87C2EE9-EB55-462E-8758-8C3438D987FB}">
      <dgm:prSet/>
      <dgm:spPr/>
      <dgm:t>
        <a:bodyPr/>
        <a:lstStyle/>
        <a:p>
          <a:endParaRPr lang="es-ES"/>
        </a:p>
      </dgm:t>
    </dgm:pt>
    <dgm:pt modelId="{6B0F843C-1001-4C53-8459-F52DE2BC2D81}" type="sibTrans" cxnId="{E87C2EE9-EB55-462E-8758-8C3438D987FB}">
      <dgm:prSet/>
      <dgm:spPr/>
      <dgm:t>
        <a:bodyPr/>
        <a:lstStyle/>
        <a:p>
          <a:endParaRPr lang="es-ES"/>
        </a:p>
      </dgm:t>
    </dgm:pt>
    <dgm:pt modelId="{98AFE7E6-EB4D-47F5-920E-E82CE3FED721}">
      <dgm:prSet phldrT="[Texto]" custT="1"/>
      <dgm:spPr>
        <a:xfrm>
          <a:off x="261222" y="3120324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Fortalecer las capacidades técnicas y operativas del Personal asistencial y administrativo, para la mejora de la atención a los usuarios</a:t>
          </a:r>
          <a:endParaRPr lang="es-ES" sz="600" b="1" dirty="0">
            <a:latin typeface="Calibri" panose="020F0502020204030204"/>
            <a:ea typeface="+mn-ea"/>
            <a:cs typeface="+mn-cs"/>
          </a:endParaRPr>
        </a:p>
      </dgm:t>
    </dgm:pt>
    <dgm:pt modelId="{96422382-8212-4928-ABAC-9A9C2A378BA2}" type="parTrans" cxnId="{E1E7E2B7-B4FD-48D5-AECE-4EE6DD26DA8B}">
      <dgm:prSet/>
      <dgm:spPr/>
      <dgm:t>
        <a:bodyPr/>
        <a:lstStyle/>
        <a:p>
          <a:endParaRPr lang="es-ES"/>
        </a:p>
      </dgm:t>
    </dgm:pt>
    <dgm:pt modelId="{AC255FA6-D040-4403-A09B-52A9D75CBFD4}" type="sibTrans" cxnId="{E1E7E2B7-B4FD-48D5-AECE-4EE6DD26DA8B}">
      <dgm:prSet/>
      <dgm:spPr/>
      <dgm:t>
        <a:bodyPr/>
        <a:lstStyle/>
        <a:p>
          <a:endParaRPr lang="es-ES"/>
        </a:p>
      </dgm:t>
    </dgm:pt>
    <dgm:pt modelId="{83A83FA1-D69B-49FF-A33B-0AF93F00E977}">
      <dgm:prSet phldrT="[Texto]"/>
      <dgm:spPr>
        <a:xfrm>
          <a:off x="8342084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FEE5012-6CAD-46E6-ACBF-3301A20257EA}" type="parTrans" cxnId="{EEBDD5A6-75F9-482C-9E62-EDE482F26DFA}">
      <dgm:prSet/>
      <dgm:spPr/>
      <dgm:t>
        <a:bodyPr/>
        <a:lstStyle/>
        <a:p>
          <a:endParaRPr lang="es-ES"/>
        </a:p>
      </dgm:t>
    </dgm:pt>
    <dgm:pt modelId="{F019CA94-E7A8-4C77-8342-8AEC3C3DCAE1}" type="sibTrans" cxnId="{EEBDD5A6-75F9-482C-9E62-EDE482F26DFA}">
      <dgm:prSet/>
      <dgm:spPr/>
      <dgm:t>
        <a:bodyPr/>
        <a:lstStyle/>
        <a:p>
          <a:endParaRPr lang="es-ES"/>
        </a:p>
      </dgm:t>
    </dgm:pt>
    <dgm:pt modelId="{2A1CA8D1-92FE-4774-B7B4-3035E68DF6E4}">
      <dgm:prSet phldrT="[Texto]" custT="1"/>
      <dgm:spPr>
        <a:xfrm>
          <a:off x="3041039" y="3232092"/>
          <a:ext cx="2068700" cy="721359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r>
            <a:rPr lang="es-MX" sz="900" b="1" dirty="0">
              <a:latin typeface="Calibri" panose="020F0502020204030204"/>
              <a:ea typeface="+mn-ea"/>
              <a:cs typeface="+mn-cs"/>
            </a:rPr>
            <a:t>1. Elaborar e implementar un plan anual de capacitación y actualización permanente al personal asistencial y administrativo, por  departamento y servicio.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2. Emitir memorándums para conformar la comisión responsable de elaboración del plan.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3. Programar reuniones grupales con diferentes áreas para definir el plan </a:t>
          </a:r>
          <a:endParaRPr lang="es-ES" sz="900" dirty="0"/>
        </a:p>
      </dgm:t>
    </dgm:pt>
    <dgm:pt modelId="{F76AD6CD-33DF-4CA7-A13B-C5B8331FF18A}" type="parTrans" cxnId="{9532E46C-E357-4822-AB94-628EBC524F23}">
      <dgm:prSet/>
      <dgm:spPr/>
      <dgm:t>
        <a:bodyPr/>
        <a:lstStyle/>
        <a:p>
          <a:endParaRPr lang="es-ES"/>
        </a:p>
      </dgm:t>
    </dgm:pt>
    <dgm:pt modelId="{0E6AA5C2-FC2B-4DE6-B5DD-4FD46A88F2EC}" type="sibTrans" cxnId="{9532E46C-E357-4822-AB94-628EBC524F23}">
      <dgm:prSet/>
      <dgm:spPr/>
      <dgm:t>
        <a:bodyPr/>
        <a:lstStyle/>
        <a:p>
          <a:endParaRPr lang="es-ES"/>
        </a:p>
      </dgm:t>
    </dgm:pt>
    <dgm:pt modelId="{B6694573-5E28-4DBA-A084-56D1DC49D246}">
      <dgm:prSet phldrT="[Texto]" custT="1"/>
      <dgm:spPr>
        <a:xfrm>
          <a:off x="5820855" y="3012564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>
              <a:latin typeface="Calibri" panose="020F0502020204030204"/>
              <a:ea typeface="+mn-ea"/>
              <a:cs typeface="+mn-cs"/>
            </a:rPr>
            <a:t>Personal capacitado y actualizado pone en práctica en el desarrollo de sus actividades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EB74E4E8-0BFD-44CA-B818-967AE55DBCEA}" type="parTrans" cxnId="{1ECA9B37-2360-4DB7-83A6-CD099F5AE29E}">
      <dgm:prSet/>
      <dgm:spPr/>
      <dgm:t>
        <a:bodyPr/>
        <a:lstStyle/>
        <a:p>
          <a:endParaRPr lang="es-ES"/>
        </a:p>
      </dgm:t>
    </dgm:pt>
    <dgm:pt modelId="{C5DAF113-CF09-4E76-8C34-99B94D7F8BC5}" type="sibTrans" cxnId="{1ECA9B37-2360-4DB7-83A6-CD099F5AE29E}">
      <dgm:prSet/>
      <dgm:spPr/>
      <dgm:t>
        <a:bodyPr/>
        <a:lstStyle/>
        <a:p>
          <a:endParaRPr lang="es-ES"/>
        </a:p>
      </dgm:t>
    </dgm:pt>
    <dgm:pt modelId="{A90D9E88-AF3F-4FE3-9295-E4B446188011}">
      <dgm:prSet phldrT="[Texto]" custT="1"/>
      <dgm:spPr>
        <a:xfrm>
          <a:off x="8600672" y="1421352"/>
          <a:ext cx="2068700" cy="90956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100" dirty="0">
              <a:latin typeface="Calibri" panose="020F0502020204030204"/>
              <a:ea typeface="+mn-ea"/>
              <a:cs typeface="+mn-cs"/>
            </a:rPr>
            <a:t>Diagnóstico de áreas y ambientes que requieren mantenimiento.</a:t>
          </a:r>
        </a:p>
        <a:p>
          <a:pPr algn="l">
            <a:buNone/>
          </a:pPr>
          <a:r>
            <a:rPr lang="es-ES" sz="1100" dirty="0">
              <a:latin typeface="Calibri" panose="020F0502020204030204"/>
              <a:ea typeface="+mn-ea"/>
              <a:cs typeface="+mn-cs"/>
            </a:rPr>
            <a:t>En elaboración del Plan de Mejoramiento y mantenimiento </a:t>
          </a:r>
        </a:p>
      </dgm:t>
    </dgm:pt>
    <dgm:pt modelId="{27C83C4A-546F-4A0D-8BCF-1E819466595C}" type="parTrans" cxnId="{64B53826-FDC7-460C-A394-4A48CCE7567B}">
      <dgm:prSet/>
      <dgm:spPr/>
      <dgm:t>
        <a:bodyPr/>
        <a:lstStyle/>
        <a:p>
          <a:endParaRPr lang="es-ES"/>
        </a:p>
      </dgm:t>
    </dgm:pt>
    <dgm:pt modelId="{09170E4E-A97F-4B74-9A50-43B01D6900D1}" type="sibTrans" cxnId="{64B53826-FDC7-460C-A394-4A48CCE7567B}">
      <dgm:prSet/>
      <dgm:spPr/>
      <dgm:t>
        <a:bodyPr/>
        <a:lstStyle/>
        <a:p>
          <a:endParaRPr lang="es-ES"/>
        </a:p>
      </dgm:t>
    </dgm:pt>
    <dgm:pt modelId="{C465545B-32E0-41BA-9F61-D479C5A568FC}">
      <dgm:prSet phldrT="[Texto]" custT="1"/>
      <dgm:spPr>
        <a:xfrm>
          <a:off x="8600672" y="2427214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Gestiones con los sindicatos activos y pasivos para reactivar el Proyecto de Construcción 2do. Bloque C.S.C. y gestión de compra de nuevo Terreno para el emplazamiento</a:t>
          </a:r>
        </a:p>
      </dgm:t>
    </dgm:pt>
    <dgm:pt modelId="{E3A0A7D6-02AF-4AE4-A311-D65B5F7C5B71}" type="parTrans" cxnId="{3F73714B-B481-4D9B-AE62-5B56D09A3A0B}">
      <dgm:prSet/>
      <dgm:spPr/>
      <dgm:t>
        <a:bodyPr/>
        <a:lstStyle/>
        <a:p>
          <a:endParaRPr lang="es-ES"/>
        </a:p>
      </dgm:t>
    </dgm:pt>
    <dgm:pt modelId="{DDB50FD8-DFF0-462F-81BE-BE868C1DCB06}" type="sibTrans" cxnId="{3F73714B-B481-4D9B-AE62-5B56D09A3A0B}">
      <dgm:prSet/>
      <dgm:spPr/>
      <dgm:t>
        <a:bodyPr/>
        <a:lstStyle/>
        <a:p>
          <a:endParaRPr lang="es-ES"/>
        </a:p>
      </dgm:t>
    </dgm:pt>
    <dgm:pt modelId="{DAE5B8B0-D38E-48D9-ACB0-FF18071B68AF}">
      <dgm:prSet phldrT="[Texto]" custT="1"/>
      <dgm:spPr>
        <a:xfrm>
          <a:off x="8600672" y="3149459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El 20 de marzo se capacitó al personal de enfermería en el Manejo del Expediente Clínico</a:t>
          </a:r>
        </a:p>
      </dgm:t>
    </dgm:pt>
    <dgm:pt modelId="{57B3B61D-B427-4339-A90D-F09B865B82A6}" type="parTrans" cxnId="{0400C527-18A2-422B-A387-CD72E0CF99F6}">
      <dgm:prSet/>
      <dgm:spPr/>
      <dgm:t>
        <a:bodyPr/>
        <a:lstStyle/>
        <a:p>
          <a:endParaRPr lang="es-ES"/>
        </a:p>
      </dgm:t>
    </dgm:pt>
    <dgm:pt modelId="{F610AFC7-8B5D-46D7-AB80-045B4ED63136}" type="sibTrans" cxnId="{0400C527-18A2-422B-A387-CD72E0CF99F6}">
      <dgm:prSet/>
      <dgm:spPr/>
      <dgm:t>
        <a:bodyPr/>
        <a:lstStyle/>
        <a:p>
          <a:endParaRPr lang="es-ES"/>
        </a:p>
      </dgm:t>
    </dgm:pt>
    <dgm:pt modelId="{674FF5A6-C424-45D8-838C-DCD4BE8C4033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MX" sz="900" b="1" dirty="0">
              <a:latin typeface="Calibri" panose="020F0502020204030204"/>
              <a:ea typeface="+mn-ea"/>
              <a:cs typeface="+mn-cs"/>
            </a:rPr>
            <a:t>1. Realizar un Diagnóstico de las áreas y ambientes que requieren mantenimiento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2. Elaborar un plan de mejoramiento y mantenimiento del bien inmueble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3. Gestión de Profesionales o Empresa para la mejora y mantenimiento de las áreas</a:t>
          </a:r>
          <a:endParaRPr lang="es-ES" sz="900" b="1" dirty="0">
            <a:latin typeface="Calibri" panose="020F0502020204030204"/>
            <a:ea typeface="+mn-ea"/>
            <a:cs typeface="+mn-cs"/>
          </a:endParaRPr>
        </a:p>
      </dgm:t>
    </dgm:pt>
    <dgm:pt modelId="{6494E647-D45F-42A8-83A4-CF42437948FB}" type="sibTrans" cxnId="{F6A4CD1A-2CEA-4A23-880F-E632DD45DC5D}">
      <dgm:prSet/>
      <dgm:spPr/>
      <dgm:t>
        <a:bodyPr/>
        <a:lstStyle/>
        <a:p>
          <a:endParaRPr lang="es-ES"/>
        </a:p>
      </dgm:t>
    </dgm:pt>
    <dgm:pt modelId="{E7F3DDE5-C1A9-4CBA-B955-BDD5061D21D9}" type="parTrans" cxnId="{F6A4CD1A-2CEA-4A23-880F-E632DD45DC5D}">
      <dgm:prSet/>
      <dgm:spPr/>
      <dgm:t>
        <a:bodyPr/>
        <a:lstStyle/>
        <a:p>
          <a:endParaRPr lang="es-ES"/>
        </a:p>
      </dgm:t>
    </dgm:pt>
    <dgm:pt modelId="{AC020BC8-74B3-4840-B569-97476815762D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endParaRPr lang="es-ES" sz="900" dirty="0">
            <a:latin typeface="Calibri" panose="020F0502020204030204"/>
            <a:ea typeface="+mn-ea"/>
            <a:cs typeface="+mn-cs"/>
          </a:endParaRPr>
        </a:p>
      </dgm:t>
    </dgm:pt>
    <dgm:pt modelId="{2B6E4498-9E6F-438A-853A-DEBA546CDC42}" type="sibTrans" cxnId="{40B886DE-FBD5-4121-83FC-B6F75C758C0F}">
      <dgm:prSet/>
      <dgm:spPr/>
      <dgm:t>
        <a:bodyPr/>
        <a:lstStyle/>
        <a:p>
          <a:endParaRPr lang="es-ES"/>
        </a:p>
      </dgm:t>
    </dgm:pt>
    <dgm:pt modelId="{67BB159F-3FB7-45E4-A961-5F9B57BB68D5}" type="parTrans" cxnId="{40B886DE-FBD5-4121-83FC-B6F75C758C0F}">
      <dgm:prSet/>
      <dgm:spPr/>
      <dgm:t>
        <a:bodyPr/>
        <a:lstStyle/>
        <a:p>
          <a:endParaRPr lang="es-ES"/>
        </a:p>
      </dgm:t>
    </dgm:pt>
    <dgm:pt modelId="{9554DA7B-882E-430F-B3DD-8F65996D9C26}">
      <dgm:prSet phldrT="[Texto]" custT="1"/>
      <dgm:spPr>
        <a:xfrm>
          <a:off x="3041039" y="2430139"/>
          <a:ext cx="2068700" cy="729468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just"/>
          <a:r>
            <a:rPr lang="es-MX" sz="900" b="1" dirty="0">
              <a:latin typeface="Calibri" panose="020F0502020204030204"/>
              <a:ea typeface="+mn-ea"/>
              <a:cs typeface="+mn-cs"/>
            </a:rPr>
            <a:t>1. Gestión y Abogacía ante la MAE para lograr la reactivación de financiamiento.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MX" sz="900" b="1" dirty="0">
              <a:latin typeface="Calibri" panose="020F0502020204030204"/>
              <a:ea typeface="+mn-ea"/>
              <a:cs typeface="+mn-cs"/>
            </a:rPr>
            <a:t>2. Cumplimiento con todos los requerimientos de Oficina Central para la ejecución del Proyecto.</a:t>
          </a:r>
          <a:endParaRPr lang="es-ES_tradnl" sz="900" b="1" dirty="0">
            <a:latin typeface="Calibri" panose="020F0502020204030204"/>
            <a:ea typeface="+mn-ea"/>
            <a:cs typeface="+mn-cs"/>
          </a:endParaRPr>
        </a:p>
      </dgm:t>
    </dgm:pt>
    <dgm:pt modelId="{1D2CD26D-58D3-40C6-B805-2CB8232C0DA6}" type="sibTrans" cxnId="{C60C10D1-C96A-4778-8714-0CDF28D14AEC}">
      <dgm:prSet/>
      <dgm:spPr/>
      <dgm:t>
        <a:bodyPr/>
        <a:lstStyle/>
        <a:p>
          <a:endParaRPr lang="es-ES"/>
        </a:p>
      </dgm:t>
    </dgm:pt>
    <dgm:pt modelId="{D0198F7F-48E5-4211-8170-E4B6FBFC2F26}" type="parTrans" cxnId="{C60C10D1-C96A-4778-8714-0CDF28D14AEC}">
      <dgm:prSet/>
      <dgm:spPr/>
      <dgm:t>
        <a:bodyPr/>
        <a:lstStyle/>
        <a:p>
          <a:endParaRPr lang="es-ES"/>
        </a:p>
      </dgm:t>
    </dgm:pt>
    <dgm:pt modelId="{56BB851E-B307-439C-B9B7-8FF7626539DC}" type="pres">
      <dgm:prSet presAssocID="{0B84CDFE-C4F8-4B97-85EE-57BF8E088C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A14332-C36C-4BB5-89A1-92B7E34D0287}" type="pres">
      <dgm:prSet presAssocID="{92E51E37-4FC9-4A21-853A-14D0686BFC5F}" presName="compNode" presStyleCnt="0"/>
      <dgm:spPr/>
    </dgm:pt>
    <dgm:pt modelId="{8E3E6F50-A15E-46DE-833A-844327435F0B}" type="pres">
      <dgm:prSet presAssocID="{92E51E37-4FC9-4A21-853A-14D0686BFC5F}" presName="aNode" presStyleLbl="bgShp" presStyleIdx="0" presStyleCnt="4"/>
      <dgm:spPr/>
      <dgm:t>
        <a:bodyPr/>
        <a:lstStyle/>
        <a:p>
          <a:endParaRPr lang="es-ES"/>
        </a:p>
      </dgm:t>
    </dgm:pt>
    <dgm:pt modelId="{02C5CE05-3A61-4160-B572-4A6406BEF4C9}" type="pres">
      <dgm:prSet presAssocID="{92E51E37-4FC9-4A21-853A-14D0686BFC5F}" presName="textNode" presStyleLbl="bgShp" presStyleIdx="0" presStyleCnt="4"/>
      <dgm:spPr/>
      <dgm:t>
        <a:bodyPr/>
        <a:lstStyle/>
        <a:p>
          <a:endParaRPr lang="es-ES"/>
        </a:p>
      </dgm:t>
    </dgm:pt>
    <dgm:pt modelId="{29030E27-4037-4218-8872-7A24E89B4772}" type="pres">
      <dgm:prSet presAssocID="{92E51E37-4FC9-4A21-853A-14D0686BFC5F}" presName="compChildNode" presStyleCnt="0"/>
      <dgm:spPr/>
    </dgm:pt>
    <dgm:pt modelId="{4097E815-617E-4B44-8AA3-45E87C8CC824}" type="pres">
      <dgm:prSet presAssocID="{92E51E37-4FC9-4A21-853A-14D0686BFC5F}" presName="theInnerList" presStyleCnt="0"/>
      <dgm:spPr/>
    </dgm:pt>
    <dgm:pt modelId="{FE2ED75B-D78A-4BE7-9D78-ECB945120168}" type="pres">
      <dgm:prSet presAssocID="{F28594B7-BCF0-4927-8D1B-E0B6D5B76DCB}" presName="childNode" presStyleLbl="node1" presStyleIdx="0" presStyleCnt="12" custScaleY="92532" custLinFactY="-20746" custLinFactNeighborX="539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4192DC-831F-44CA-8649-9B6EFEDB6B1D}" type="pres">
      <dgm:prSet presAssocID="{F28594B7-BCF0-4927-8D1B-E0B6D5B76DCB}" presName="aSpace2" presStyleCnt="0"/>
      <dgm:spPr/>
    </dgm:pt>
    <dgm:pt modelId="{E97721EF-558B-49EF-AC7B-4D158CB10371}" type="pres">
      <dgm:prSet presAssocID="{CA6B9F6D-FDA1-490D-AF42-2ED3B67E374A}" presName="childNode" presStyleLbl="node1" presStyleIdx="1" presStyleCnt="12" custScaleY="91140" custLinFactY="-2681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DFAB3B-7C3C-4D2F-A6B1-553BE8555440}" type="pres">
      <dgm:prSet presAssocID="{CA6B9F6D-FDA1-490D-AF42-2ED3B67E374A}" presName="aSpace2" presStyleCnt="0"/>
      <dgm:spPr/>
    </dgm:pt>
    <dgm:pt modelId="{4D7C17C1-E8E3-4726-B0A1-7C7EE93913B0}" type="pres">
      <dgm:prSet presAssocID="{98AFE7E6-EB4D-47F5-920E-E82CE3FED721}" presName="childNode" presStyleLbl="node1" presStyleIdx="2" presStyleCnt="12" custLinFactNeighborY="253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F2E5F-7DFC-4A8A-BEC7-A04A6290F672}" type="pres">
      <dgm:prSet presAssocID="{92E51E37-4FC9-4A21-853A-14D0686BFC5F}" presName="aSpace" presStyleCnt="0"/>
      <dgm:spPr/>
    </dgm:pt>
    <dgm:pt modelId="{CD8A141B-0AB2-44A9-A27D-8336AA0E6903}" type="pres">
      <dgm:prSet presAssocID="{91F4D081-AE89-4072-98B1-D4111BE6738D}" presName="compNode" presStyleCnt="0"/>
      <dgm:spPr/>
    </dgm:pt>
    <dgm:pt modelId="{C78DBB09-6769-4324-ADC7-447BC99287B5}" type="pres">
      <dgm:prSet presAssocID="{91F4D081-AE89-4072-98B1-D4111BE6738D}" presName="aNode" presStyleLbl="bgShp" presStyleIdx="1" presStyleCnt="4"/>
      <dgm:spPr/>
      <dgm:t>
        <a:bodyPr/>
        <a:lstStyle/>
        <a:p>
          <a:endParaRPr lang="es-ES"/>
        </a:p>
      </dgm:t>
    </dgm:pt>
    <dgm:pt modelId="{5D78C256-7FB7-46F7-9013-44EC3573C68A}" type="pres">
      <dgm:prSet presAssocID="{91F4D081-AE89-4072-98B1-D4111BE6738D}" presName="textNode" presStyleLbl="bgShp" presStyleIdx="1" presStyleCnt="4"/>
      <dgm:spPr/>
      <dgm:t>
        <a:bodyPr/>
        <a:lstStyle/>
        <a:p>
          <a:endParaRPr lang="es-ES"/>
        </a:p>
      </dgm:t>
    </dgm:pt>
    <dgm:pt modelId="{97606600-9725-42C8-9A76-BAA79432AAB0}" type="pres">
      <dgm:prSet presAssocID="{91F4D081-AE89-4072-98B1-D4111BE6738D}" presName="compChildNode" presStyleCnt="0"/>
      <dgm:spPr/>
    </dgm:pt>
    <dgm:pt modelId="{B04FA0B9-8DC6-4D20-9416-BF0D6F709C79}" type="pres">
      <dgm:prSet presAssocID="{91F4D081-AE89-4072-98B1-D4111BE6738D}" presName="theInnerList" presStyleCnt="0"/>
      <dgm:spPr/>
    </dgm:pt>
    <dgm:pt modelId="{8CD6B1DF-9AD3-4AC4-B39C-57EF80DB52CB}" type="pres">
      <dgm:prSet presAssocID="{674FF5A6-C424-45D8-838C-DCD4BE8C4033}" presName="childNode" presStyleLbl="node1" presStyleIdx="3" presStyleCnt="12" custScaleX="108571" custScaleY="106060" custLinFactY="-28035" custLinFactNeighborX="539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7F609-B967-4B09-9979-3C69D8B06FA9}" type="pres">
      <dgm:prSet presAssocID="{674FF5A6-C424-45D8-838C-DCD4BE8C4033}" presName="aSpace2" presStyleCnt="0"/>
      <dgm:spPr/>
    </dgm:pt>
    <dgm:pt modelId="{0E42C15B-F981-487C-819A-D1C4F7289338}" type="pres">
      <dgm:prSet presAssocID="{9554DA7B-882E-430F-B3DD-8F65996D9C26}" presName="childNode" presStyleLbl="node1" presStyleIdx="4" presStyleCnt="12" custScaleY="97145" custLinFactY="-9859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E66246-26DF-46F2-AA6D-78EBF7BE4105}" type="pres">
      <dgm:prSet presAssocID="{9554DA7B-882E-430F-B3DD-8F65996D9C26}" presName="aSpace2" presStyleCnt="0"/>
      <dgm:spPr/>
    </dgm:pt>
    <dgm:pt modelId="{32AE7AAA-CBC7-4FD5-8A5F-0D1A0864E192}" type="pres">
      <dgm:prSet presAssocID="{2A1CA8D1-92FE-4774-B7B4-3035E68DF6E4}" presName="childNode" presStyleLbl="node1" presStyleIdx="5" presStyleCnt="12" custScaleX="107493" custScaleY="1368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7EB0E0-4D83-454A-BB82-C356ED3A8782}" type="pres">
      <dgm:prSet presAssocID="{91F4D081-AE89-4072-98B1-D4111BE6738D}" presName="aSpace" presStyleCnt="0"/>
      <dgm:spPr/>
    </dgm:pt>
    <dgm:pt modelId="{5B2C1112-D15D-4374-B73D-75B347D16049}" type="pres">
      <dgm:prSet presAssocID="{3C129E3D-3CFF-49F4-97DB-4FA1F8ACDBB1}" presName="compNode" presStyleCnt="0"/>
      <dgm:spPr/>
    </dgm:pt>
    <dgm:pt modelId="{C83ED286-B2FB-4FDE-BA84-3FAFF826E4DA}" type="pres">
      <dgm:prSet presAssocID="{3C129E3D-3CFF-49F4-97DB-4FA1F8ACDBB1}" presName="aNode" presStyleLbl="bgShp" presStyleIdx="2" presStyleCnt="4" custLinFactNeighborX="1537" custLinFactNeighborY="9547"/>
      <dgm:spPr/>
      <dgm:t>
        <a:bodyPr/>
        <a:lstStyle/>
        <a:p>
          <a:endParaRPr lang="es-ES"/>
        </a:p>
      </dgm:t>
    </dgm:pt>
    <dgm:pt modelId="{3375BDD3-1860-44AF-BF45-633343058B11}" type="pres">
      <dgm:prSet presAssocID="{3C129E3D-3CFF-49F4-97DB-4FA1F8ACDBB1}" presName="textNode" presStyleLbl="bgShp" presStyleIdx="2" presStyleCnt="4"/>
      <dgm:spPr/>
      <dgm:t>
        <a:bodyPr/>
        <a:lstStyle/>
        <a:p>
          <a:endParaRPr lang="es-ES"/>
        </a:p>
      </dgm:t>
    </dgm:pt>
    <dgm:pt modelId="{F257DAB5-3256-4CEF-BFF2-B4BC09B4FCD1}" type="pres">
      <dgm:prSet presAssocID="{3C129E3D-3CFF-49F4-97DB-4FA1F8ACDBB1}" presName="compChildNode" presStyleCnt="0"/>
      <dgm:spPr/>
    </dgm:pt>
    <dgm:pt modelId="{89556EF3-4278-4CEF-B451-3FCA81B0129F}" type="pres">
      <dgm:prSet presAssocID="{3C129E3D-3CFF-49F4-97DB-4FA1F8ACDBB1}" presName="theInnerList" presStyleCnt="0"/>
      <dgm:spPr/>
    </dgm:pt>
    <dgm:pt modelId="{2A22AA11-0C20-4421-9AD8-DF9DA69DB60A}" type="pres">
      <dgm:prSet presAssocID="{8123A3A1-3D0D-48A0-BF23-66022749A275}" presName="childNode" presStyleLbl="node1" presStyleIdx="6" presStyleCnt="12" custLinFactY="-28614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3E3C10-0096-452D-BD93-335CA443B2F9}" type="pres">
      <dgm:prSet presAssocID="{8123A3A1-3D0D-48A0-BF23-66022749A275}" presName="aSpace2" presStyleCnt="0"/>
      <dgm:spPr/>
    </dgm:pt>
    <dgm:pt modelId="{2702A6A7-A2A0-4752-84D5-05F59EA4D705}" type="pres">
      <dgm:prSet presAssocID="{BAF89F85-C29C-49D2-B0E6-BE381581EF66}" presName="childNode" presStyleLbl="node1" presStyleIdx="7" presStyleCnt="12" custLinFactY="-10614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729496-143C-4E8F-85AF-93EE732952BA}" type="pres">
      <dgm:prSet presAssocID="{BAF89F85-C29C-49D2-B0E6-BE381581EF66}" presName="aSpace2" presStyleCnt="0"/>
      <dgm:spPr/>
    </dgm:pt>
    <dgm:pt modelId="{BB35EC3F-E461-4506-B5D4-4DD2FB56A3EF}" type="pres">
      <dgm:prSet presAssocID="{B6694573-5E28-4DBA-A084-56D1DC49D246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10C12-7417-4F33-9071-BEAEF2E6B50D}" type="pres">
      <dgm:prSet presAssocID="{3C129E3D-3CFF-49F4-97DB-4FA1F8ACDBB1}" presName="aSpace" presStyleCnt="0"/>
      <dgm:spPr/>
    </dgm:pt>
    <dgm:pt modelId="{14B90335-A3A3-45A6-9248-445986ED0334}" type="pres">
      <dgm:prSet presAssocID="{83A83FA1-D69B-49FF-A33B-0AF93F00E977}" presName="compNode" presStyleCnt="0"/>
      <dgm:spPr/>
    </dgm:pt>
    <dgm:pt modelId="{8BD11F56-D7E8-4E45-B5E6-F276DD73634C}" type="pres">
      <dgm:prSet presAssocID="{83A83FA1-D69B-49FF-A33B-0AF93F00E977}" presName="aNode" presStyleLbl="bgShp" presStyleIdx="3" presStyleCnt="4"/>
      <dgm:spPr/>
      <dgm:t>
        <a:bodyPr/>
        <a:lstStyle/>
        <a:p>
          <a:endParaRPr lang="es-ES"/>
        </a:p>
      </dgm:t>
    </dgm:pt>
    <dgm:pt modelId="{BABE3AEA-52E5-40B3-8011-FBA80C43B3EB}" type="pres">
      <dgm:prSet presAssocID="{83A83FA1-D69B-49FF-A33B-0AF93F00E977}" presName="textNode" presStyleLbl="bgShp" presStyleIdx="3" presStyleCnt="4"/>
      <dgm:spPr/>
      <dgm:t>
        <a:bodyPr/>
        <a:lstStyle/>
        <a:p>
          <a:endParaRPr lang="es-ES"/>
        </a:p>
      </dgm:t>
    </dgm:pt>
    <dgm:pt modelId="{0AADE4F0-3FA6-4ECB-BDB3-32CF75691607}" type="pres">
      <dgm:prSet presAssocID="{83A83FA1-D69B-49FF-A33B-0AF93F00E977}" presName="compChildNode" presStyleCnt="0"/>
      <dgm:spPr/>
    </dgm:pt>
    <dgm:pt modelId="{419B879E-9609-4647-84CE-222BAF6F9609}" type="pres">
      <dgm:prSet presAssocID="{83A83FA1-D69B-49FF-A33B-0AF93F00E977}" presName="theInnerList" presStyleCnt="0"/>
      <dgm:spPr/>
    </dgm:pt>
    <dgm:pt modelId="{944F53F1-3126-4DB6-BABE-43DCB7423977}" type="pres">
      <dgm:prSet presAssocID="{A90D9E88-AF3F-4FE3-9295-E4B446188011}" presName="childNode" presStyleLbl="node1" presStyleIdx="9" presStyleCnt="12" custScaleY="87546" custLinFactY="-34860" custLinFactNeighborX="-539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CD1B9-9EFB-4104-A3F5-AC6535E3E7F0}" type="pres">
      <dgm:prSet presAssocID="{A90D9E88-AF3F-4FE3-9295-E4B446188011}" presName="aSpace2" presStyleCnt="0"/>
      <dgm:spPr/>
    </dgm:pt>
    <dgm:pt modelId="{C99FDB1C-C5B5-488C-B3C1-D2847E54945A}" type="pres">
      <dgm:prSet presAssocID="{C465545B-32E0-41BA-9F61-D479C5A568FC}" presName="childNode" presStyleLbl="node1" presStyleIdx="10" presStyleCnt="12" custScaleX="108736" custScaleY="135357" custLinFactY="-4927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2A31C2-FF1A-403A-8B21-826984E45219}" type="pres">
      <dgm:prSet presAssocID="{C465545B-32E0-41BA-9F61-D479C5A568FC}" presName="aSpace2" presStyleCnt="0"/>
      <dgm:spPr/>
    </dgm:pt>
    <dgm:pt modelId="{98C088BC-18CA-4B40-851B-BE6B88D2E9E1}" type="pres">
      <dgm:prSet presAssocID="{DAE5B8B0-D38E-48D9-ACB0-FF18071B68AF}" presName="child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F39AF9-1A4B-4FB5-9A97-42EE607758EF}" type="presOf" srcId="{CA6B9F6D-FDA1-490D-AF42-2ED3B67E374A}" destId="{E97721EF-558B-49EF-AC7B-4D158CB10371}" srcOrd="0" destOrd="0" presId="urn:microsoft.com/office/officeart/2005/8/layout/lProcess2"/>
    <dgm:cxn modelId="{E925FE39-2570-4989-9783-DC0AD63C8776}" type="presOf" srcId="{83A83FA1-D69B-49FF-A33B-0AF93F00E977}" destId="{8BD11F56-D7E8-4E45-B5E6-F276DD73634C}" srcOrd="0" destOrd="0" presId="urn:microsoft.com/office/officeart/2005/8/layout/lProcess2"/>
    <dgm:cxn modelId="{64A214FE-CD43-477E-A0A5-5EB0D3E4DB21}" type="presOf" srcId="{674FF5A6-C424-45D8-838C-DCD4BE8C4033}" destId="{8CD6B1DF-9AD3-4AC4-B39C-57EF80DB52CB}" srcOrd="0" destOrd="0" presId="urn:microsoft.com/office/officeart/2005/8/layout/lProcess2"/>
    <dgm:cxn modelId="{214D6318-D0D2-499A-853A-CD5F5A218C93}" type="presOf" srcId="{92E51E37-4FC9-4A21-853A-14D0686BFC5F}" destId="{02C5CE05-3A61-4160-B572-4A6406BEF4C9}" srcOrd="1" destOrd="0" presId="urn:microsoft.com/office/officeart/2005/8/layout/lProcess2"/>
    <dgm:cxn modelId="{9532E46C-E357-4822-AB94-628EBC524F23}" srcId="{91F4D081-AE89-4072-98B1-D4111BE6738D}" destId="{2A1CA8D1-92FE-4774-B7B4-3035E68DF6E4}" srcOrd="2" destOrd="0" parTransId="{F76AD6CD-33DF-4CA7-A13B-C5B8331FF18A}" sibTransId="{0E6AA5C2-FC2B-4DE6-B5DD-4FD46A88F2EC}"/>
    <dgm:cxn modelId="{612F8224-645A-4FAD-9CAE-3BE73CBAEEB9}" srcId="{0B84CDFE-C4F8-4B97-85EE-57BF8E088CE4}" destId="{3C129E3D-3CFF-49F4-97DB-4FA1F8ACDBB1}" srcOrd="2" destOrd="0" parTransId="{3B096A49-D985-47CB-B263-29AC5B1CE1D6}" sibTransId="{C2E5E5F3-B490-4567-B95A-24A9C0DF52F0}"/>
    <dgm:cxn modelId="{2F02B555-EE10-4964-8D2D-ADD0EC25558E}" type="presOf" srcId="{AC020BC8-74B3-4840-B569-97476815762D}" destId="{8CD6B1DF-9AD3-4AC4-B39C-57EF80DB52CB}" srcOrd="0" destOrd="1" presId="urn:microsoft.com/office/officeart/2005/8/layout/lProcess2"/>
    <dgm:cxn modelId="{A3ED0858-3B28-413C-9C78-FBEEB8DB28B4}" type="presOf" srcId="{BAF89F85-C29C-49D2-B0E6-BE381581EF66}" destId="{2702A6A7-A2A0-4752-84D5-05F59EA4D705}" srcOrd="0" destOrd="0" presId="urn:microsoft.com/office/officeart/2005/8/layout/lProcess2"/>
    <dgm:cxn modelId="{E1E7E2B7-B4FD-48D5-AECE-4EE6DD26DA8B}" srcId="{92E51E37-4FC9-4A21-853A-14D0686BFC5F}" destId="{98AFE7E6-EB4D-47F5-920E-E82CE3FED721}" srcOrd="2" destOrd="0" parTransId="{96422382-8212-4928-ABAC-9A9C2A378BA2}" sibTransId="{AC255FA6-D040-4403-A09B-52A9D75CBFD4}"/>
    <dgm:cxn modelId="{51625778-E1F3-47AF-8E04-2255F1B76713}" type="presOf" srcId="{3C129E3D-3CFF-49F4-97DB-4FA1F8ACDBB1}" destId="{3375BDD3-1860-44AF-BF45-633343058B11}" srcOrd="1" destOrd="0" presId="urn:microsoft.com/office/officeart/2005/8/layout/lProcess2"/>
    <dgm:cxn modelId="{ACB0E49C-F9B0-4821-AC6B-9F33F953DAB5}" type="presOf" srcId="{B6694573-5E28-4DBA-A084-56D1DC49D246}" destId="{BB35EC3F-E461-4506-B5D4-4DD2FB56A3EF}" srcOrd="0" destOrd="0" presId="urn:microsoft.com/office/officeart/2005/8/layout/lProcess2"/>
    <dgm:cxn modelId="{80D1ACA0-8464-46FE-8C83-760D9D101D43}" type="presOf" srcId="{9554DA7B-882E-430F-B3DD-8F65996D9C26}" destId="{0E42C15B-F981-487C-819A-D1C4F7289338}" srcOrd="0" destOrd="0" presId="urn:microsoft.com/office/officeart/2005/8/layout/lProcess2"/>
    <dgm:cxn modelId="{9A38AC86-4021-4A6F-B97C-767C68BE7C15}" type="presOf" srcId="{92E51E37-4FC9-4A21-853A-14D0686BFC5F}" destId="{8E3E6F50-A15E-46DE-833A-844327435F0B}" srcOrd="0" destOrd="0" presId="urn:microsoft.com/office/officeart/2005/8/layout/lProcess2"/>
    <dgm:cxn modelId="{9ACBC42A-A271-45E0-AAD1-CCA153CD1CF7}" srcId="{3C129E3D-3CFF-49F4-97DB-4FA1F8ACDBB1}" destId="{BAF89F85-C29C-49D2-B0E6-BE381581EF66}" srcOrd="1" destOrd="0" parTransId="{D015706D-6D0A-4349-900D-F73DB3B13FA4}" sibTransId="{DB7FD03F-557C-4D6C-9779-C932A8934265}"/>
    <dgm:cxn modelId="{0400C527-18A2-422B-A387-CD72E0CF99F6}" srcId="{83A83FA1-D69B-49FF-A33B-0AF93F00E977}" destId="{DAE5B8B0-D38E-48D9-ACB0-FF18071B68AF}" srcOrd="2" destOrd="0" parTransId="{57B3B61D-B427-4339-A90D-F09B865B82A6}" sibTransId="{F610AFC7-8B5D-46D7-AB80-045B4ED63136}"/>
    <dgm:cxn modelId="{43AB8107-C1AC-463C-A7C4-5E5785215409}" srcId="{0B84CDFE-C4F8-4B97-85EE-57BF8E088CE4}" destId="{91F4D081-AE89-4072-98B1-D4111BE6738D}" srcOrd="1" destOrd="0" parTransId="{640377AC-E28D-41E3-8E16-000AB2E57E36}" sibTransId="{D378A790-D9E3-482C-924B-667D43F75682}"/>
    <dgm:cxn modelId="{40B886DE-FBD5-4121-83FC-B6F75C758C0F}" srcId="{674FF5A6-C424-45D8-838C-DCD4BE8C4033}" destId="{AC020BC8-74B3-4840-B569-97476815762D}" srcOrd="0" destOrd="0" parTransId="{67BB159F-3FB7-45E4-A961-5F9B57BB68D5}" sibTransId="{2B6E4498-9E6F-438A-853A-DEBA546CDC42}"/>
    <dgm:cxn modelId="{64B53826-FDC7-460C-A394-4A48CCE7567B}" srcId="{83A83FA1-D69B-49FF-A33B-0AF93F00E977}" destId="{A90D9E88-AF3F-4FE3-9295-E4B446188011}" srcOrd="0" destOrd="0" parTransId="{27C83C4A-546F-4A0D-8BCF-1E819466595C}" sibTransId="{09170E4E-A97F-4B74-9A50-43B01D6900D1}"/>
    <dgm:cxn modelId="{83C289A2-D477-4212-A8F9-CF41C75C0562}" type="presOf" srcId="{91F4D081-AE89-4072-98B1-D4111BE6738D}" destId="{5D78C256-7FB7-46F7-9013-44EC3573C68A}" srcOrd="1" destOrd="0" presId="urn:microsoft.com/office/officeart/2005/8/layout/lProcess2"/>
    <dgm:cxn modelId="{929C94A3-CF9C-47C1-ABC0-897EB498A80F}" type="presOf" srcId="{F28594B7-BCF0-4927-8D1B-E0B6D5B76DCB}" destId="{FE2ED75B-D78A-4BE7-9D78-ECB945120168}" srcOrd="0" destOrd="0" presId="urn:microsoft.com/office/officeart/2005/8/layout/lProcess2"/>
    <dgm:cxn modelId="{C60C10D1-C96A-4778-8714-0CDF28D14AEC}" srcId="{91F4D081-AE89-4072-98B1-D4111BE6738D}" destId="{9554DA7B-882E-430F-B3DD-8F65996D9C26}" srcOrd="1" destOrd="0" parTransId="{D0198F7F-48E5-4211-8170-E4B6FBFC2F26}" sibTransId="{1D2CD26D-58D3-40C6-B805-2CB8232C0DA6}"/>
    <dgm:cxn modelId="{265D936D-1F50-4807-B774-8C38CDF73F9D}" type="presOf" srcId="{8123A3A1-3D0D-48A0-BF23-66022749A275}" destId="{2A22AA11-0C20-4421-9AD8-DF9DA69DB60A}" srcOrd="0" destOrd="0" presId="urn:microsoft.com/office/officeart/2005/8/layout/lProcess2"/>
    <dgm:cxn modelId="{F6A4CD1A-2CEA-4A23-880F-E632DD45DC5D}" srcId="{91F4D081-AE89-4072-98B1-D4111BE6738D}" destId="{674FF5A6-C424-45D8-838C-DCD4BE8C4033}" srcOrd="0" destOrd="0" parTransId="{E7F3DDE5-C1A9-4CBA-B955-BDD5061D21D9}" sibTransId="{6494E647-D45F-42A8-83A4-CF42437948FB}"/>
    <dgm:cxn modelId="{F357D134-ECFE-4C1A-B148-0461B33BD6DE}" type="presOf" srcId="{2A1CA8D1-92FE-4774-B7B4-3035E68DF6E4}" destId="{32AE7AAA-CBC7-4FD5-8A5F-0D1A0864E192}" srcOrd="0" destOrd="0" presId="urn:microsoft.com/office/officeart/2005/8/layout/lProcess2"/>
    <dgm:cxn modelId="{7B83E2C3-415A-4330-B8C5-22B00FE209B6}" type="presOf" srcId="{C465545B-32E0-41BA-9F61-D479C5A568FC}" destId="{C99FDB1C-C5B5-488C-B3C1-D2847E54945A}" srcOrd="0" destOrd="0" presId="urn:microsoft.com/office/officeart/2005/8/layout/lProcess2"/>
    <dgm:cxn modelId="{0ED69F41-DE83-46BD-B1DC-E2BED4FB0B7C}" type="presOf" srcId="{A90D9E88-AF3F-4FE3-9295-E4B446188011}" destId="{944F53F1-3126-4DB6-BABE-43DCB7423977}" srcOrd="0" destOrd="0" presId="urn:microsoft.com/office/officeart/2005/8/layout/lProcess2"/>
    <dgm:cxn modelId="{A1585CB8-E14F-4210-882C-5037B1D75F20}" type="presOf" srcId="{DAE5B8B0-D38E-48D9-ACB0-FF18071B68AF}" destId="{98C088BC-18CA-4B40-851B-BE6B88D2E9E1}" srcOrd="0" destOrd="0" presId="urn:microsoft.com/office/officeart/2005/8/layout/lProcess2"/>
    <dgm:cxn modelId="{7AF9A131-96F7-48AC-8EB7-5426558BDC52}" srcId="{3C129E3D-3CFF-49F4-97DB-4FA1F8ACDBB1}" destId="{8123A3A1-3D0D-48A0-BF23-66022749A275}" srcOrd="0" destOrd="0" parTransId="{7B06EA1B-080F-49FD-B717-93369EF4F28F}" sibTransId="{4F03C54E-D42A-45E6-91C6-B5C5E76BC6C7}"/>
    <dgm:cxn modelId="{93057A72-2F9B-41F6-9FF3-F99C2576509B}" srcId="{92E51E37-4FC9-4A21-853A-14D0686BFC5F}" destId="{F28594B7-BCF0-4927-8D1B-E0B6D5B76DCB}" srcOrd="0" destOrd="0" parTransId="{629B68C2-4025-4393-A848-C6C82722641F}" sibTransId="{9B130DC7-2E08-4954-9E1F-0442830E0F0B}"/>
    <dgm:cxn modelId="{8B374345-C64F-42F2-8375-1C139F433F77}" type="presOf" srcId="{91F4D081-AE89-4072-98B1-D4111BE6738D}" destId="{C78DBB09-6769-4324-ADC7-447BC99287B5}" srcOrd="0" destOrd="0" presId="urn:microsoft.com/office/officeart/2005/8/layout/lProcess2"/>
    <dgm:cxn modelId="{3F73714B-B481-4D9B-AE62-5B56D09A3A0B}" srcId="{83A83FA1-D69B-49FF-A33B-0AF93F00E977}" destId="{C465545B-32E0-41BA-9F61-D479C5A568FC}" srcOrd="1" destOrd="0" parTransId="{E3A0A7D6-02AF-4AE4-A311-D65B5F7C5B71}" sibTransId="{DDB50FD8-DFF0-462F-81BE-BE868C1DCB06}"/>
    <dgm:cxn modelId="{268390DA-856C-4F44-87ED-192CABCD59B1}" srcId="{0B84CDFE-C4F8-4B97-85EE-57BF8E088CE4}" destId="{92E51E37-4FC9-4A21-853A-14D0686BFC5F}" srcOrd="0" destOrd="0" parTransId="{05F423CB-4107-449A-A272-C94AB0A8C0C2}" sibTransId="{6B07DABD-03D7-4755-A4EA-8250D73BCB1A}"/>
    <dgm:cxn modelId="{34492170-57E3-4EF1-A374-9DAD8F589A9C}" type="presOf" srcId="{3C129E3D-3CFF-49F4-97DB-4FA1F8ACDBB1}" destId="{C83ED286-B2FB-4FDE-BA84-3FAFF826E4DA}" srcOrd="0" destOrd="0" presId="urn:microsoft.com/office/officeart/2005/8/layout/lProcess2"/>
    <dgm:cxn modelId="{1ECA9B37-2360-4DB7-83A6-CD099F5AE29E}" srcId="{3C129E3D-3CFF-49F4-97DB-4FA1F8ACDBB1}" destId="{B6694573-5E28-4DBA-A084-56D1DC49D246}" srcOrd="2" destOrd="0" parTransId="{EB74E4E8-0BFD-44CA-B818-967AE55DBCEA}" sibTransId="{C5DAF113-CF09-4E76-8C34-99B94D7F8BC5}"/>
    <dgm:cxn modelId="{EEBDD5A6-75F9-482C-9E62-EDE482F26DFA}" srcId="{0B84CDFE-C4F8-4B97-85EE-57BF8E088CE4}" destId="{83A83FA1-D69B-49FF-A33B-0AF93F00E977}" srcOrd="3" destOrd="0" parTransId="{5FEE5012-6CAD-46E6-ACBF-3301A20257EA}" sibTransId="{F019CA94-E7A8-4C77-8342-8AEC3C3DCAE1}"/>
    <dgm:cxn modelId="{E87C2EE9-EB55-462E-8758-8C3438D987FB}" srcId="{92E51E37-4FC9-4A21-853A-14D0686BFC5F}" destId="{CA6B9F6D-FDA1-490D-AF42-2ED3B67E374A}" srcOrd="1" destOrd="0" parTransId="{94C11CB8-382A-46A1-A6B9-57C11A8E2D08}" sibTransId="{6B0F843C-1001-4C53-8459-F52DE2BC2D81}"/>
    <dgm:cxn modelId="{C0C95E93-2956-4A05-A9BF-B5A68A96B6E4}" type="presOf" srcId="{83A83FA1-D69B-49FF-A33B-0AF93F00E977}" destId="{BABE3AEA-52E5-40B3-8011-FBA80C43B3EB}" srcOrd="1" destOrd="0" presId="urn:microsoft.com/office/officeart/2005/8/layout/lProcess2"/>
    <dgm:cxn modelId="{3C2DC005-CF59-483E-B966-22100356F471}" type="presOf" srcId="{0B84CDFE-C4F8-4B97-85EE-57BF8E088CE4}" destId="{56BB851E-B307-439C-B9B7-8FF7626539DC}" srcOrd="0" destOrd="0" presId="urn:microsoft.com/office/officeart/2005/8/layout/lProcess2"/>
    <dgm:cxn modelId="{44E63603-9BCD-48B8-8F99-1ED93B195B71}" type="presOf" srcId="{98AFE7E6-EB4D-47F5-920E-E82CE3FED721}" destId="{4D7C17C1-E8E3-4726-B0A1-7C7EE93913B0}" srcOrd="0" destOrd="0" presId="urn:microsoft.com/office/officeart/2005/8/layout/lProcess2"/>
    <dgm:cxn modelId="{640927D2-CCB3-4868-8282-49B5EA0D133F}" type="presParOf" srcId="{56BB851E-B307-439C-B9B7-8FF7626539DC}" destId="{CBA14332-C36C-4BB5-89A1-92B7E34D0287}" srcOrd="0" destOrd="0" presId="urn:microsoft.com/office/officeart/2005/8/layout/lProcess2"/>
    <dgm:cxn modelId="{F971C8BB-78EC-44EF-B0D8-31FFADB41A5B}" type="presParOf" srcId="{CBA14332-C36C-4BB5-89A1-92B7E34D0287}" destId="{8E3E6F50-A15E-46DE-833A-844327435F0B}" srcOrd="0" destOrd="0" presId="urn:microsoft.com/office/officeart/2005/8/layout/lProcess2"/>
    <dgm:cxn modelId="{19177698-AB32-40DF-BD69-9933197D8D5D}" type="presParOf" srcId="{CBA14332-C36C-4BB5-89A1-92B7E34D0287}" destId="{02C5CE05-3A61-4160-B572-4A6406BEF4C9}" srcOrd="1" destOrd="0" presId="urn:microsoft.com/office/officeart/2005/8/layout/lProcess2"/>
    <dgm:cxn modelId="{262AC5FB-C0BB-4CE3-9F4D-41B23F3316D8}" type="presParOf" srcId="{CBA14332-C36C-4BB5-89A1-92B7E34D0287}" destId="{29030E27-4037-4218-8872-7A24E89B4772}" srcOrd="2" destOrd="0" presId="urn:microsoft.com/office/officeart/2005/8/layout/lProcess2"/>
    <dgm:cxn modelId="{9D17A26C-4EB6-459D-9F04-E1DD58DE2058}" type="presParOf" srcId="{29030E27-4037-4218-8872-7A24E89B4772}" destId="{4097E815-617E-4B44-8AA3-45E87C8CC824}" srcOrd="0" destOrd="0" presId="urn:microsoft.com/office/officeart/2005/8/layout/lProcess2"/>
    <dgm:cxn modelId="{F6581159-0D22-4ABE-943C-7A5AF1A566BE}" type="presParOf" srcId="{4097E815-617E-4B44-8AA3-45E87C8CC824}" destId="{FE2ED75B-D78A-4BE7-9D78-ECB945120168}" srcOrd="0" destOrd="0" presId="urn:microsoft.com/office/officeart/2005/8/layout/lProcess2"/>
    <dgm:cxn modelId="{B170587C-CD4F-4650-9A8B-0EB2F8E3C8A5}" type="presParOf" srcId="{4097E815-617E-4B44-8AA3-45E87C8CC824}" destId="{F84192DC-831F-44CA-8649-9B6EFEDB6B1D}" srcOrd="1" destOrd="0" presId="urn:microsoft.com/office/officeart/2005/8/layout/lProcess2"/>
    <dgm:cxn modelId="{25C712EF-121F-4F5E-8319-1B08B8F4CCDC}" type="presParOf" srcId="{4097E815-617E-4B44-8AA3-45E87C8CC824}" destId="{E97721EF-558B-49EF-AC7B-4D158CB10371}" srcOrd="2" destOrd="0" presId="urn:microsoft.com/office/officeart/2005/8/layout/lProcess2"/>
    <dgm:cxn modelId="{65E1BDED-F845-41E6-AC25-5E0DD55222FC}" type="presParOf" srcId="{4097E815-617E-4B44-8AA3-45E87C8CC824}" destId="{3ADFAB3B-7C3C-4D2F-A6B1-553BE8555440}" srcOrd="3" destOrd="0" presId="urn:microsoft.com/office/officeart/2005/8/layout/lProcess2"/>
    <dgm:cxn modelId="{1E3AB5C2-F26C-4F7F-A3FD-E52547195F80}" type="presParOf" srcId="{4097E815-617E-4B44-8AA3-45E87C8CC824}" destId="{4D7C17C1-E8E3-4726-B0A1-7C7EE93913B0}" srcOrd="4" destOrd="0" presId="urn:microsoft.com/office/officeart/2005/8/layout/lProcess2"/>
    <dgm:cxn modelId="{4AC3BBA4-267F-4435-8484-76C0D0DB03F3}" type="presParOf" srcId="{56BB851E-B307-439C-B9B7-8FF7626539DC}" destId="{3F8F2E5F-7DFC-4A8A-BEC7-A04A6290F672}" srcOrd="1" destOrd="0" presId="urn:microsoft.com/office/officeart/2005/8/layout/lProcess2"/>
    <dgm:cxn modelId="{0A2C9C2C-837B-4294-9456-93FC56DB3489}" type="presParOf" srcId="{56BB851E-B307-439C-B9B7-8FF7626539DC}" destId="{CD8A141B-0AB2-44A9-A27D-8336AA0E6903}" srcOrd="2" destOrd="0" presId="urn:microsoft.com/office/officeart/2005/8/layout/lProcess2"/>
    <dgm:cxn modelId="{757CFA57-64E2-48DF-A694-31E7205C0C3E}" type="presParOf" srcId="{CD8A141B-0AB2-44A9-A27D-8336AA0E6903}" destId="{C78DBB09-6769-4324-ADC7-447BC99287B5}" srcOrd="0" destOrd="0" presId="urn:microsoft.com/office/officeart/2005/8/layout/lProcess2"/>
    <dgm:cxn modelId="{AF903BF9-7449-4099-98DD-F7398DB63C87}" type="presParOf" srcId="{CD8A141B-0AB2-44A9-A27D-8336AA0E6903}" destId="{5D78C256-7FB7-46F7-9013-44EC3573C68A}" srcOrd="1" destOrd="0" presId="urn:microsoft.com/office/officeart/2005/8/layout/lProcess2"/>
    <dgm:cxn modelId="{A0DD53A2-54A5-455D-85BA-64633DD8DAFD}" type="presParOf" srcId="{CD8A141B-0AB2-44A9-A27D-8336AA0E6903}" destId="{97606600-9725-42C8-9A76-BAA79432AAB0}" srcOrd="2" destOrd="0" presId="urn:microsoft.com/office/officeart/2005/8/layout/lProcess2"/>
    <dgm:cxn modelId="{9521D715-2BCA-4B8A-AFA5-E00C1898B80E}" type="presParOf" srcId="{97606600-9725-42C8-9A76-BAA79432AAB0}" destId="{B04FA0B9-8DC6-4D20-9416-BF0D6F709C79}" srcOrd="0" destOrd="0" presId="urn:microsoft.com/office/officeart/2005/8/layout/lProcess2"/>
    <dgm:cxn modelId="{A9970F9F-8861-4E6C-BB47-675F1E58D07C}" type="presParOf" srcId="{B04FA0B9-8DC6-4D20-9416-BF0D6F709C79}" destId="{8CD6B1DF-9AD3-4AC4-B39C-57EF80DB52CB}" srcOrd="0" destOrd="0" presId="urn:microsoft.com/office/officeart/2005/8/layout/lProcess2"/>
    <dgm:cxn modelId="{69D7CCEB-A23B-44C5-A78A-CBE7E64BAFD5}" type="presParOf" srcId="{B04FA0B9-8DC6-4D20-9416-BF0D6F709C79}" destId="{2FA7F609-B967-4B09-9979-3C69D8B06FA9}" srcOrd="1" destOrd="0" presId="urn:microsoft.com/office/officeart/2005/8/layout/lProcess2"/>
    <dgm:cxn modelId="{13B4715E-7EC4-45BA-B13E-655374DC2FF2}" type="presParOf" srcId="{B04FA0B9-8DC6-4D20-9416-BF0D6F709C79}" destId="{0E42C15B-F981-487C-819A-D1C4F7289338}" srcOrd="2" destOrd="0" presId="urn:microsoft.com/office/officeart/2005/8/layout/lProcess2"/>
    <dgm:cxn modelId="{DB66970C-86CB-4E87-ABBC-E873C5047AF8}" type="presParOf" srcId="{B04FA0B9-8DC6-4D20-9416-BF0D6F709C79}" destId="{37E66246-26DF-46F2-AA6D-78EBF7BE4105}" srcOrd="3" destOrd="0" presId="urn:microsoft.com/office/officeart/2005/8/layout/lProcess2"/>
    <dgm:cxn modelId="{303DF61A-0C53-4C3F-83F6-5E5092D7804A}" type="presParOf" srcId="{B04FA0B9-8DC6-4D20-9416-BF0D6F709C79}" destId="{32AE7AAA-CBC7-4FD5-8A5F-0D1A0864E192}" srcOrd="4" destOrd="0" presId="urn:microsoft.com/office/officeart/2005/8/layout/lProcess2"/>
    <dgm:cxn modelId="{689AF617-36D5-494F-8127-992DA870041C}" type="presParOf" srcId="{56BB851E-B307-439C-B9B7-8FF7626539DC}" destId="{AC7EB0E0-4D83-454A-BB82-C356ED3A8782}" srcOrd="3" destOrd="0" presId="urn:microsoft.com/office/officeart/2005/8/layout/lProcess2"/>
    <dgm:cxn modelId="{F0AADCDB-2036-47E7-9FDB-23A2E16B523C}" type="presParOf" srcId="{56BB851E-B307-439C-B9B7-8FF7626539DC}" destId="{5B2C1112-D15D-4374-B73D-75B347D16049}" srcOrd="4" destOrd="0" presId="urn:microsoft.com/office/officeart/2005/8/layout/lProcess2"/>
    <dgm:cxn modelId="{CD6F2EBC-C77C-4F2A-A6E8-E44D75E79534}" type="presParOf" srcId="{5B2C1112-D15D-4374-B73D-75B347D16049}" destId="{C83ED286-B2FB-4FDE-BA84-3FAFF826E4DA}" srcOrd="0" destOrd="0" presId="urn:microsoft.com/office/officeart/2005/8/layout/lProcess2"/>
    <dgm:cxn modelId="{604EF08F-B052-4539-BEE2-DF44FB017CCC}" type="presParOf" srcId="{5B2C1112-D15D-4374-B73D-75B347D16049}" destId="{3375BDD3-1860-44AF-BF45-633343058B11}" srcOrd="1" destOrd="0" presId="urn:microsoft.com/office/officeart/2005/8/layout/lProcess2"/>
    <dgm:cxn modelId="{AB446187-ED1F-4C4E-86F1-87F6E5103802}" type="presParOf" srcId="{5B2C1112-D15D-4374-B73D-75B347D16049}" destId="{F257DAB5-3256-4CEF-BFF2-B4BC09B4FCD1}" srcOrd="2" destOrd="0" presId="urn:microsoft.com/office/officeart/2005/8/layout/lProcess2"/>
    <dgm:cxn modelId="{6A4B90FD-DD49-4318-B2B1-B0D8704AEC05}" type="presParOf" srcId="{F257DAB5-3256-4CEF-BFF2-B4BC09B4FCD1}" destId="{89556EF3-4278-4CEF-B451-3FCA81B0129F}" srcOrd="0" destOrd="0" presId="urn:microsoft.com/office/officeart/2005/8/layout/lProcess2"/>
    <dgm:cxn modelId="{F97F06B0-7E4D-4BDF-89DB-10999E0F4590}" type="presParOf" srcId="{89556EF3-4278-4CEF-B451-3FCA81B0129F}" destId="{2A22AA11-0C20-4421-9AD8-DF9DA69DB60A}" srcOrd="0" destOrd="0" presId="urn:microsoft.com/office/officeart/2005/8/layout/lProcess2"/>
    <dgm:cxn modelId="{5C118909-3826-4B97-A7C1-A61DC9662331}" type="presParOf" srcId="{89556EF3-4278-4CEF-B451-3FCA81B0129F}" destId="{203E3C10-0096-452D-BD93-335CA443B2F9}" srcOrd="1" destOrd="0" presId="urn:microsoft.com/office/officeart/2005/8/layout/lProcess2"/>
    <dgm:cxn modelId="{FDD91612-BE44-4E2C-A608-0EAA2B385065}" type="presParOf" srcId="{89556EF3-4278-4CEF-B451-3FCA81B0129F}" destId="{2702A6A7-A2A0-4752-84D5-05F59EA4D705}" srcOrd="2" destOrd="0" presId="urn:microsoft.com/office/officeart/2005/8/layout/lProcess2"/>
    <dgm:cxn modelId="{4470B94B-9595-48AE-83EE-D703C057A490}" type="presParOf" srcId="{89556EF3-4278-4CEF-B451-3FCA81B0129F}" destId="{FC729496-143C-4E8F-85AF-93EE732952BA}" srcOrd="3" destOrd="0" presId="urn:microsoft.com/office/officeart/2005/8/layout/lProcess2"/>
    <dgm:cxn modelId="{18B07148-5793-4032-8DD7-4D290B0C9FC1}" type="presParOf" srcId="{89556EF3-4278-4CEF-B451-3FCA81B0129F}" destId="{BB35EC3F-E461-4506-B5D4-4DD2FB56A3EF}" srcOrd="4" destOrd="0" presId="urn:microsoft.com/office/officeart/2005/8/layout/lProcess2"/>
    <dgm:cxn modelId="{5CC9D640-9D5F-44F4-98E5-205E560B219C}" type="presParOf" srcId="{56BB851E-B307-439C-B9B7-8FF7626539DC}" destId="{18510C12-7417-4F33-9071-BEAEF2E6B50D}" srcOrd="5" destOrd="0" presId="urn:microsoft.com/office/officeart/2005/8/layout/lProcess2"/>
    <dgm:cxn modelId="{A6C49EDE-4914-4750-9E23-AAAC569A7A9D}" type="presParOf" srcId="{56BB851E-B307-439C-B9B7-8FF7626539DC}" destId="{14B90335-A3A3-45A6-9248-445986ED0334}" srcOrd="6" destOrd="0" presId="urn:microsoft.com/office/officeart/2005/8/layout/lProcess2"/>
    <dgm:cxn modelId="{D1F88FD5-4EEE-47B7-B52F-56628E0E4D09}" type="presParOf" srcId="{14B90335-A3A3-45A6-9248-445986ED0334}" destId="{8BD11F56-D7E8-4E45-B5E6-F276DD73634C}" srcOrd="0" destOrd="0" presId="urn:microsoft.com/office/officeart/2005/8/layout/lProcess2"/>
    <dgm:cxn modelId="{E1CC8D98-0597-4133-958E-F2DC96B76694}" type="presParOf" srcId="{14B90335-A3A3-45A6-9248-445986ED0334}" destId="{BABE3AEA-52E5-40B3-8011-FBA80C43B3EB}" srcOrd="1" destOrd="0" presId="urn:microsoft.com/office/officeart/2005/8/layout/lProcess2"/>
    <dgm:cxn modelId="{60317F8B-A22F-4F1C-B3C6-594A17836754}" type="presParOf" srcId="{14B90335-A3A3-45A6-9248-445986ED0334}" destId="{0AADE4F0-3FA6-4ECB-BDB3-32CF75691607}" srcOrd="2" destOrd="0" presId="urn:microsoft.com/office/officeart/2005/8/layout/lProcess2"/>
    <dgm:cxn modelId="{736E57E9-EB02-4467-A3E0-6023E469AC4B}" type="presParOf" srcId="{0AADE4F0-3FA6-4ECB-BDB3-32CF75691607}" destId="{419B879E-9609-4647-84CE-222BAF6F9609}" srcOrd="0" destOrd="0" presId="urn:microsoft.com/office/officeart/2005/8/layout/lProcess2"/>
    <dgm:cxn modelId="{94B03644-B1ED-4413-B139-58A6091439A8}" type="presParOf" srcId="{419B879E-9609-4647-84CE-222BAF6F9609}" destId="{944F53F1-3126-4DB6-BABE-43DCB7423977}" srcOrd="0" destOrd="0" presId="urn:microsoft.com/office/officeart/2005/8/layout/lProcess2"/>
    <dgm:cxn modelId="{FEDE1CDB-1A18-4526-8786-B89BBB2CFE7B}" type="presParOf" srcId="{419B879E-9609-4647-84CE-222BAF6F9609}" destId="{060CD1B9-9EFB-4104-A3F5-AC6535E3E7F0}" srcOrd="1" destOrd="0" presId="urn:microsoft.com/office/officeart/2005/8/layout/lProcess2"/>
    <dgm:cxn modelId="{6903B87B-8C14-4EBE-B1EC-EF8885FB8AA3}" type="presParOf" srcId="{419B879E-9609-4647-84CE-222BAF6F9609}" destId="{C99FDB1C-C5B5-488C-B3C1-D2847E54945A}" srcOrd="2" destOrd="0" presId="urn:microsoft.com/office/officeart/2005/8/layout/lProcess2"/>
    <dgm:cxn modelId="{3F52ACE8-6613-465C-9333-C3E8E8B8B79B}" type="presParOf" srcId="{419B879E-9609-4647-84CE-222BAF6F9609}" destId="{892A31C2-FF1A-403A-8B21-826984E45219}" srcOrd="3" destOrd="0" presId="urn:microsoft.com/office/officeart/2005/8/layout/lProcess2"/>
    <dgm:cxn modelId="{5C01506E-295C-4E55-892E-78A1DF780B89}" type="presParOf" srcId="{419B879E-9609-4647-84CE-222BAF6F9609}" destId="{98C088BC-18CA-4B40-851B-BE6B88D2E9E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84CDFE-C4F8-4B97-85EE-57BF8E088CE4}" type="doc">
      <dgm:prSet loTypeId="urn:microsoft.com/office/officeart/2005/8/layout/lProcess2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2E51E37-4FC9-4A21-853A-14D0686BFC5F}">
      <dgm:prSet phldrT="[Texto]"/>
      <dgm:spPr>
        <a:xfrm>
          <a:off x="2635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b="1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05F423CB-4107-449A-A272-C94AB0A8C0C2}" type="parTrans" cxnId="{268390DA-856C-4F44-87ED-192CABCD59B1}">
      <dgm:prSet/>
      <dgm:spPr/>
      <dgm:t>
        <a:bodyPr/>
        <a:lstStyle/>
        <a:p>
          <a:endParaRPr lang="es-ES"/>
        </a:p>
      </dgm:t>
    </dgm:pt>
    <dgm:pt modelId="{6B07DABD-03D7-4755-A4EA-8250D73BCB1A}" type="sibTrans" cxnId="{268390DA-856C-4F44-87ED-192CABCD59B1}">
      <dgm:prSet/>
      <dgm:spPr/>
      <dgm:t>
        <a:bodyPr/>
        <a:lstStyle/>
        <a:p>
          <a:endParaRPr lang="es-ES"/>
        </a:p>
      </dgm:t>
    </dgm:pt>
    <dgm:pt modelId="{F28594B7-BCF0-4927-8D1B-E0B6D5B76DCB}">
      <dgm:prSet phldrT="[Texto]" custT="1"/>
      <dgm:spPr>
        <a:xfrm>
          <a:off x="261222" y="1421354"/>
          <a:ext cx="2068700" cy="86273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Mejorar la capacidad instalada de los Servicios, para brindar atención a los usuarios con calidad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629B68C2-4025-4393-A848-C6C82722641F}" type="parTrans" cxnId="{93057A72-2F9B-41F6-9FF3-F99C2576509B}">
      <dgm:prSet/>
      <dgm:spPr/>
      <dgm:t>
        <a:bodyPr/>
        <a:lstStyle/>
        <a:p>
          <a:endParaRPr lang="es-ES"/>
        </a:p>
      </dgm:t>
    </dgm:pt>
    <dgm:pt modelId="{9B130DC7-2E08-4954-9E1F-0442830E0F0B}" type="sibTrans" cxnId="{93057A72-2F9B-41F6-9FF3-F99C2576509B}">
      <dgm:prSet/>
      <dgm:spPr/>
      <dgm:t>
        <a:bodyPr/>
        <a:lstStyle/>
        <a:p>
          <a:endParaRPr lang="es-ES"/>
        </a:p>
      </dgm:t>
    </dgm:pt>
    <dgm:pt modelId="{91F4D081-AE89-4072-98B1-D4111BE6738D}">
      <dgm:prSet phldrT="[Texto]"/>
      <dgm:spPr>
        <a:xfrm>
          <a:off x="2782451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b="1" dirty="0">
              <a:latin typeface="Calibri" panose="020F0502020204030204"/>
              <a:ea typeface="+mn-ea"/>
              <a:cs typeface="+mn-cs"/>
            </a:rPr>
            <a:t>  </a:t>
          </a:r>
        </a:p>
      </dgm:t>
    </dgm:pt>
    <dgm:pt modelId="{640377AC-E28D-41E3-8E16-000AB2E57E36}" type="parTrans" cxnId="{43AB8107-C1AC-463C-A7C4-5E5785215409}">
      <dgm:prSet/>
      <dgm:spPr/>
      <dgm:t>
        <a:bodyPr/>
        <a:lstStyle/>
        <a:p>
          <a:endParaRPr lang="es-ES"/>
        </a:p>
      </dgm:t>
    </dgm:pt>
    <dgm:pt modelId="{D378A790-D9E3-482C-924B-667D43F75682}" type="sibTrans" cxnId="{43AB8107-C1AC-463C-A7C4-5E5785215409}">
      <dgm:prSet/>
      <dgm:spPr/>
      <dgm:t>
        <a:bodyPr/>
        <a:lstStyle/>
        <a:p>
          <a:endParaRPr lang="es-ES"/>
        </a:p>
      </dgm:t>
    </dgm:pt>
    <dgm:pt modelId="{3C129E3D-3CFF-49F4-97DB-4FA1F8ACDBB1}">
      <dgm:prSet phldrT="[Texto]"/>
      <dgm:spPr>
        <a:xfrm>
          <a:off x="5562268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3B096A49-D985-47CB-B263-29AC5B1CE1D6}" type="parTrans" cxnId="{612F8224-645A-4FAD-9CAE-3BE73CBAEEB9}">
      <dgm:prSet/>
      <dgm:spPr/>
      <dgm:t>
        <a:bodyPr/>
        <a:lstStyle/>
        <a:p>
          <a:endParaRPr lang="es-ES"/>
        </a:p>
      </dgm:t>
    </dgm:pt>
    <dgm:pt modelId="{C2E5E5F3-B490-4567-B95A-24A9C0DF52F0}" type="sibTrans" cxnId="{612F8224-645A-4FAD-9CAE-3BE73CBAEEB9}">
      <dgm:prSet/>
      <dgm:spPr/>
      <dgm:t>
        <a:bodyPr/>
        <a:lstStyle/>
        <a:p>
          <a:endParaRPr lang="es-ES"/>
        </a:p>
      </dgm:t>
    </dgm:pt>
    <dgm:pt modelId="{8123A3A1-3D0D-48A0-BF23-66022749A275}">
      <dgm:prSet phldrT="[Texto]" custT="1"/>
      <dgm:spPr>
        <a:xfrm>
          <a:off x="5820855" y="1420676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 Muebles y equipos adquiridos según POA y Proyecto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7B06EA1B-080F-49FD-B717-93369EF4F28F}" type="parTrans" cxnId="{7AF9A131-96F7-48AC-8EB7-5426558BDC52}">
      <dgm:prSet/>
      <dgm:spPr/>
      <dgm:t>
        <a:bodyPr/>
        <a:lstStyle/>
        <a:p>
          <a:endParaRPr lang="es-ES"/>
        </a:p>
      </dgm:t>
    </dgm:pt>
    <dgm:pt modelId="{4F03C54E-D42A-45E6-91C6-B5C5E76BC6C7}" type="sibTrans" cxnId="{7AF9A131-96F7-48AC-8EB7-5426558BDC52}">
      <dgm:prSet/>
      <dgm:spPr/>
      <dgm:t>
        <a:bodyPr/>
        <a:lstStyle/>
        <a:p>
          <a:endParaRPr lang="es-ES"/>
        </a:p>
      </dgm:t>
    </dgm:pt>
    <dgm:pt modelId="{BAF89F85-C29C-49D2-B0E6-BE381581EF66}">
      <dgm:prSet phldrT="[Texto]" custT="1"/>
      <dgm:spPr>
        <a:xfrm>
          <a:off x="5820855" y="2216620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es-MX" sz="1050" b="1" dirty="0">
              <a:latin typeface="Calibri" panose="020F0502020204030204"/>
              <a:ea typeface="+mn-ea"/>
              <a:cs typeface="+mn-cs"/>
            </a:rPr>
            <a:t>Se ha dado cumplimiento  a requerimiento emitidos por la AGETIC supervisados desde la oficina nacional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D015706D-6D0A-4349-900D-F73DB3B13FA4}" type="parTrans" cxnId="{9ACBC42A-A271-45E0-AAD1-CCA153CD1CF7}">
      <dgm:prSet/>
      <dgm:spPr/>
      <dgm:t>
        <a:bodyPr/>
        <a:lstStyle/>
        <a:p>
          <a:endParaRPr lang="es-ES"/>
        </a:p>
      </dgm:t>
    </dgm:pt>
    <dgm:pt modelId="{DB7FD03F-557C-4D6C-9779-C932A8934265}" type="sibTrans" cxnId="{9ACBC42A-A271-45E0-AAD1-CCA153CD1CF7}">
      <dgm:prSet/>
      <dgm:spPr/>
      <dgm:t>
        <a:bodyPr/>
        <a:lstStyle/>
        <a:p>
          <a:endParaRPr lang="es-ES"/>
        </a:p>
      </dgm:t>
    </dgm:pt>
    <dgm:pt modelId="{CA6B9F6D-FDA1-490D-AF42-2ED3B67E374A}">
      <dgm:prSet phldrT="[Texto]" custT="1"/>
      <dgm:spPr>
        <a:xfrm>
          <a:off x="261222" y="2382472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Optimizar el rendimiento del equipamiento informático y usuario para  la obtención de resultados en la actualización en tecnología de la información y comunicación </a:t>
          </a:r>
          <a:endParaRPr lang="es-ES_tradnl" sz="1050" b="1" dirty="0">
            <a:latin typeface="Calibri" panose="020F0502020204030204"/>
            <a:ea typeface="+mn-ea"/>
            <a:cs typeface="+mn-cs"/>
          </a:endParaRPr>
        </a:p>
      </dgm:t>
    </dgm:pt>
    <dgm:pt modelId="{94C11CB8-382A-46A1-A6B9-57C11A8E2D08}" type="parTrans" cxnId="{E87C2EE9-EB55-462E-8758-8C3438D987FB}">
      <dgm:prSet/>
      <dgm:spPr/>
      <dgm:t>
        <a:bodyPr/>
        <a:lstStyle/>
        <a:p>
          <a:endParaRPr lang="es-ES"/>
        </a:p>
      </dgm:t>
    </dgm:pt>
    <dgm:pt modelId="{6B0F843C-1001-4C53-8459-F52DE2BC2D81}" type="sibTrans" cxnId="{E87C2EE9-EB55-462E-8758-8C3438D987FB}">
      <dgm:prSet/>
      <dgm:spPr/>
      <dgm:t>
        <a:bodyPr/>
        <a:lstStyle/>
        <a:p>
          <a:endParaRPr lang="es-ES"/>
        </a:p>
      </dgm:t>
    </dgm:pt>
    <dgm:pt modelId="{98AFE7E6-EB4D-47F5-920E-E82CE3FED721}">
      <dgm:prSet phldrT="[Texto]" custT="1"/>
      <dgm:spPr>
        <a:xfrm>
          <a:off x="261222" y="3120324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Garantizar el buen funcionamiento de los equipos y vehículos para la atención adecuada de todos los usuarios</a:t>
          </a:r>
          <a:endParaRPr lang="es-ES" sz="600" b="1" dirty="0">
            <a:latin typeface="Calibri" panose="020F0502020204030204"/>
            <a:ea typeface="+mn-ea"/>
            <a:cs typeface="+mn-cs"/>
          </a:endParaRPr>
        </a:p>
      </dgm:t>
    </dgm:pt>
    <dgm:pt modelId="{96422382-8212-4928-ABAC-9A9C2A378BA2}" type="parTrans" cxnId="{E1E7E2B7-B4FD-48D5-AECE-4EE6DD26DA8B}">
      <dgm:prSet/>
      <dgm:spPr/>
      <dgm:t>
        <a:bodyPr/>
        <a:lstStyle/>
        <a:p>
          <a:endParaRPr lang="es-ES"/>
        </a:p>
      </dgm:t>
    </dgm:pt>
    <dgm:pt modelId="{AC255FA6-D040-4403-A09B-52A9D75CBFD4}" type="sibTrans" cxnId="{E1E7E2B7-B4FD-48D5-AECE-4EE6DD26DA8B}">
      <dgm:prSet/>
      <dgm:spPr/>
      <dgm:t>
        <a:bodyPr/>
        <a:lstStyle/>
        <a:p>
          <a:endParaRPr lang="es-ES"/>
        </a:p>
      </dgm:t>
    </dgm:pt>
    <dgm:pt modelId="{83A83FA1-D69B-49FF-A33B-0AF93F00E977}">
      <dgm:prSet phldrT="[Texto]"/>
      <dgm:spPr>
        <a:xfrm>
          <a:off x="8342084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FEE5012-6CAD-46E6-ACBF-3301A20257EA}" type="parTrans" cxnId="{EEBDD5A6-75F9-482C-9E62-EDE482F26DFA}">
      <dgm:prSet/>
      <dgm:spPr/>
      <dgm:t>
        <a:bodyPr/>
        <a:lstStyle/>
        <a:p>
          <a:endParaRPr lang="es-ES"/>
        </a:p>
      </dgm:t>
    </dgm:pt>
    <dgm:pt modelId="{F019CA94-E7A8-4C77-8342-8AEC3C3DCAE1}" type="sibTrans" cxnId="{EEBDD5A6-75F9-482C-9E62-EDE482F26DFA}">
      <dgm:prSet/>
      <dgm:spPr/>
      <dgm:t>
        <a:bodyPr/>
        <a:lstStyle/>
        <a:p>
          <a:endParaRPr lang="es-ES"/>
        </a:p>
      </dgm:t>
    </dgm:pt>
    <dgm:pt modelId="{2A1CA8D1-92FE-4774-B7B4-3035E68DF6E4}">
      <dgm:prSet phldrT="[Texto]" custT="1"/>
      <dgm:spPr>
        <a:xfrm>
          <a:off x="3041039" y="3232092"/>
          <a:ext cx="2068700" cy="721359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r>
            <a:rPr lang="es-MX" sz="1000" b="1" dirty="0">
              <a:latin typeface="Calibri" panose="020F0502020204030204"/>
              <a:ea typeface="+mn-ea"/>
              <a:cs typeface="+mn-cs"/>
            </a:rPr>
            <a:t>1. Elaborar un plan de mantenimiento de equipamiento y vehículos</a:t>
          </a:r>
          <a:endParaRPr lang="es-BO" sz="1000" b="1" dirty="0">
            <a:latin typeface="Calibri" panose="020F0502020204030204"/>
            <a:ea typeface="+mn-ea"/>
            <a:cs typeface="+mn-cs"/>
          </a:endParaRPr>
        </a:p>
        <a:p>
          <a:r>
            <a:rPr lang="es-BO" sz="1000" b="1" dirty="0">
              <a:latin typeface="Calibri" panose="020F0502020204030204"/>
              <a:ea typeface="+mn-ea"/>
              <a:cs typeface="+mn-cs"/>
            </a:rPr>
            <a:t>2. Cronograma de mantenimiento de equipos preventivo y correctivo</a:t>
          </a:r>
        </a:p>
        <a:p>
          <a:r>
            <a:rPr lang="es-MX" sz="1000" b="1" dirty="0">
              <a:latin typeface="Calibri" panose="020F0502020204030204"/>
              <a:ea typeface="+mn-ea"/>
              <a:cs typeface="+mn-cs"/>
            </a:rPr>
            <a:t>3. Control, supervisión y verificación de cumplimiento de mantenimiento</a:t>
          </a:r>
          <a:endParaRPr lang="es-ES" sz="1000" dirty="0"/>
        </a:p>
      </dgm:t>
    </dgm:pt>
    <dgm:pt modelId="{F76AD6CD-33DF-4CA7-A13B-C5B8331FF18A}" type="parTrans" cxnId="{9532E46C-E357-4822-AB94-628EBC524F23}">
      <dgm:prSet/>
      <dgm:spPr/>
      <dgm:t>
        <a:bodyPr/>
        <a:lstStyle/>
        <a:p>
          <a:endParaRPr lang="es-ES"/>
        </a:p>
      </dgm:t>
    </dgm:pt>
    <dgm:pt modelId="{0E6AA5C2-FC2B-4DE6-B5DD-4FD46A88F2EC}" type="sibTrans" cxnId="{9532E46C-E357-4822-AB94-628EBC524F23}">
      <dgm:prSet/>
      <dgm:spPr/>
      <dgm:t>
        <a:bodyPr/>
        <a:lstStyle/>
        <a:p>
          <a:endParaRPr lang="es-ES"/>
        </a:p>
      </dgm:t>
    </dgm:pt>
    <dgm:pt modelId="{B6694573-5E28-4DBA-A084-56D1DC49D246}">
      <dgm:prSet phldrT="[Texto]" custT="1"/>
      <dgm:spPr>
        <a:xfrm>
          <a:off x="5820855" y="3012564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Equipamiento y </a:t>
          </a:r>
          <a:r>
            <a:rPr lang="es-MX" sz="1050" b="1" dirty="0" err="1">
              <a:latin typeface="Calibri" panose="020F0502020204030204"/>
              <a:ea typeface="+mn-ea"/>
              <a:cs typeface="+mn-cs"/>
            </a:rPr>
            <a:t>Vehiculos</a:t>
          </a:r>
          <a:r>
            <a:rPr lang="es-MX" sz="1050" b="1" dirty="0">
              <a:latin typeface="Calibri" panose="020F0502020204030204"/>
              <a:ea typeface="+mn-ea"/>
              <a:cs typeface="+mn-cs"/>
            </a:rPr>
            <a:t> funcionando en condiciones óptimas</a:t>
          </a:r>
          <a:endParaRPr lang="es-ES" sz="1050" b="1" dirty="0">
            <a:latin typeface="Calibri" panose="020F0502020204030204"/>
            <a:ea typeface="+mn-ea"/>
            <a:cs typeface="+mn-cs"/>
          </a:endParaRPr>
        </a:p>
      </dgm:t>
    </dgm:pt>
    <dgm:pt modelId="{EB74E4E8-0BFD-44CA-B818-967AE55DBCEA}" type="parTrans" cxnId="{1ECA9B37-2360-4DB7-83A6-CD099F5AE29E}">
      <dgm:prSet/>
      <dgm:spPr/>
      <dgm:t>
        <a:bodyPr/>
        <a:lstStyle/>
        <a:p>
          <a:endParaRPr lang="es-ES"/>
        </a:p>
      </dgm:t>
    </dgm:pt>
    <dgm:pt modelId="{C5DAF113-CF09-4E76-8C34-99B94D7F8BC5}" type="sibTrans" cxnId="{1ECA9B37-2360-4DB7-83A6-CD099F5AE29E}">
      <dgm:prSet/>
      <dgm:spPr/>
      <dgm:t>
        <a:bodyPr/>
        <a:lstStyle/>
        <a:p>
          <a:endParaRPr lang="es-ES"/>
        </a:p>
      </dgm:t>
    </dgm:pt>
    <dgm:pt modelId="{A90D9E88-AF3F-4FE3-9295-E4B446188011}">
      <dgm:prSet phldrT="[Texto]" custT="1"/>
      <dgm:spPr>
        <a:xfrm>
          <a:off x="8600672" y="1421352"/>
          <a:ext cx="2068700" cy="90956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050" b="1" dirty="0">
              <a:latin typeface="Calibri" panose="020F0502020204030204"/>
              <a:ea typeface="+mn-ea"/>
              <a:cs typeface="+mn-cs"/>
            </a:rPr>
            <a:t>1. Proyecto Elaborado y a la espera de Cotizaciones con Especificaciones Técnicas</a:t>
          </a:r>
        </a:p>
      </dgm:t>
    </dgm:pt>
    <dgm:pt modelId="{27C83C4A-546F-4A0D-8BCF-1E819466595C}" type="parTrans" cxnId="{64B53826-FDC7-460C-A394-4A48CCE7567B}">
      <dgm:prSet/>
      <dgm:spPr/>
      <dgm:t>
        <a:bodyPr/>
        <a:lstStyle/>
        <a:p>
          <a:endParaRPr lang="es-ES"/>
        </a:p>
      </dgm:t>
    </dgm:pt>
    <dgm:pt modelId="{09170E4E-A97F-4B74-9A50-43B01D6900D1}" type="sibTrans" cxnId="{64B53826-FDC7-460C-A394-4A48CCE7567B}">
      <dgm:prSet/>
      <dgm:spPr/>
      <dgm:t>
        <a:bodyPr/>
        <a:lstStyle/>
        <a:p>
          <a:endParaRPr lang="es-ES"/>
        </a:p>
      </dgm:t>
    </dgm:pt>
    <dgm:pt modelId="{C465545B-32E0-41BA-9F61-D479C5A568FC}">
      <dgm:prSet phldrT="[Texto]" custT="1"/>
      <dgm:spPr>
        <a:xfrm>
          <a:off x="8600672" y="2427214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1. Se </a:t>
          </a:r>
          <a:r>
            <a:rPr lang="es-ES" sz="1200" b="1" dirty="0" err="1">
              <a:latin typeface="Calibri" panose="020F0502020204030204"/>
              <a:ea typeface="+mn-ea"/>
              <a:cs typeface="+mn-cs"/>
            </a:rPr>
            <a:t>cumplio</a:t>
          </a:r>
          <a:r>
            <a:rPr lang="es-ES" sz="1200" b="1" dirty="0">
              <a:latin typeface="Calibri" panose="020F0502020204030204"/>
              <a:ea typeface="+mn-ea"/>
              <a:cs typeface="+mn-cs"/>
            </a:rPr>
            <a:t> con el </a:t>
          </a:r>
          <a:r>
            <a:rPr lang="es-ES" sz="1200" b="1" dirty="0" err="1">
              <a:latin typeface="Calibri" panose="020F0502020204030204"/>
              <a:ea typeface="+mn-ea"/>
              <a:cs typeface="+mn-cs"/>
            </a:rPr>
            <a:t>envio</a:t>
          </a:r>
          <a:r>
            <a:rPr lang="es-ES" sz="1200" b="1" dirty="0">
              <a:latin typeface="Calibri" panose="020F0502020204030204"/>
              <a:ea typeface="+mn-ea"/>
              <a:cs typeface="+mn-cs"/>
            </a:rPr>
            <a:t> de la </a:t>
          </a:r>
          <a:r>
            <a:rPr lang="es-ES" sz="1200" b="1" dirty="0" err="1">
              <a:latin typeface="Calibri" panose="020F0502020204030204"/>
              <a:ea typeface="+mn-ea"/>
              <a:cs typeface="+mn-cs"/>
            </a:rPr>
            <a:t>informacion</a:t>
          </a:r>
          <a:r>
            <a:rPr lang="es-ES" sz="1200" b="1" dirty="0">
              <a:latin typeface="Calibri" panose="020F0502020204030204"/>
              <a:ea typeface="+mn-ea"/>
              <a:cs typeface="+mn-cs"/>
            </a:rPr>
            <a:t> solicitada por el </a:t>
          </a:r>
          <a:r>
            <a:rPr lang="es-ES" sz="1200" b="1" dirty="0" err="1">
              <a:latin typeface="Calibri" panose="020F0502020204030204"/>
              <a:ea typeface="+mn-ea"/>
              <a:cs typeface="+mn-cs"/>
            </a:rPr>
            <a:t>area</a:t>
          </a:r>
          <a:r>
            <a:rPr lang="es-ES" sz="1200" b="1" dirty="0">
              <a:latin typeface="Calibri" panose="020F0502020204030204"/>
              <a:ea typeface="+mn-ea"/>
              <a:cs typeface="+mn-cs"/>
            </a:rPr>
            <a:t> de Sistemas del Nivel Nacional</a:t>
          </a:r>
        </a:p>
      </dgm:t>
    </dgm:pt>
    <dgm:pt modelId="{E3A0A7D6-02AF-4AE4-A311-D65B5F7C5B71}" type="parTrans" cxnId="{3F73714B-B481-4D9B-AE62-5B56D09A3A0B}">
      <dgm:prSet/>
      <dgm:spPr/>
      <dgm:t>
        <a:bodyPr/>
        <a:lstStyle/>
        <a:p>
          <a:endParaRPr lang="es-ES"/>
        </a:p>
      </dgm:t>
    </dgm:pt>
    <dgm:pt modelId="{DDB50FD8-DFF0-462F-81BE-BE868C1DCB06}" type="sibTrans" cxnId="{3F73714B-B481-4D9B-AE62-5B56D09A3A0B}">
      <dgm:prSet/>
      <dgm:spPr/>
      <dgm:t>
        <a:bodyPr/>
        <a:lstStyle/>
        <a:p>
          <a:endParaRPr lang="es-ES"/>
        </a:p>
      </dgm:t>
    </dgm:pt>
    <dgm:pt modelId="{DAE5B8B0-D38E-48D9-ACB0-FF18071B68AF}">
      <dgm:prSet phldrT="[Texto]" custT="1"/>
      <dgm:spPr>
        <a:xfrm>
          <a:off x="8600672" y="3149459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1. Se cuenta con Cronograma de Mantenimiento Preventivo y Correctivo de Equipamiento, de Vehículos en </a:t>
          </a:r>
          <a:r>
            <a:rPr lang="es-ES" sz="1200" b="1" dirty="0" err="1">
              <a:latin typeface="Calibri" panose="020F0502020204030204"/>
              <a:ea typeface="+mn-ea"/>
              <a:cs typeface="+mn-cs"/>
            </a:rPr>
            <a:t>elaboracion</a:t>
          </a:r>
          <a:endParaRPr lang="es-ES" sz="1200" b="1" dirty="0">
            <a:latin typeface="Calibri" panose="020F0502020204030204"/>
            <a:ea typeface="+mn-ea"/>
            <a:cs typeface="+mn-cs"/>
          </a:endParaRPr>
        </a:p>
      </dgm:t>
    </dgm:pt>
    <dgm:pt modelId="{57B3B61D-B427-4339-A90D-F09B865B82A6}" type="parTrans" cxnId="{0400C527-18A2-422B-A387-CD72E0CF99F6}">
      <dgm:prSet/>
      <dgm:spPr/>
      <dgm:t>
        <a:bodyPr/>
        <a:lstStyle/>
        <a:p>
          <a:endParaRPr lang="es-ES"/>
        </a:p>
      </dgm:t>
    </dgm:pt>
    <dgm:pt modelId="{F610AFC7-8B5D-46D7-AB80-045B4ED63136}" type="sibTrans" cxnId="{0400C527-18A2-422B-A387-CD72E0CF99F6}">
      <dgm:prSet/>
      <dgm:spPr/>
      <dgm:t>
        <a:bodyPr/>
        <a:lstStyle/>
        <a:p>
          <a:endParaRPr lang="es-ES"/>
        </a:p>
      </dgm:t>
    </dgm:pt>
    <dgm:pt modelId="{674FF5A6-C424-45D8-838C-DCD4BE8C4033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MX" sz="1000" b="1" dirty="0">
              <a:latin typeface="Calibri" panose="020F0502020204030204"/>
              <a:ea typeface="+mn-ea"/>
              <a:cs typeface="+mn-cs"/>
            </a:rPr>
            <a:t>1. Elaborar un Proyecto de Equipamiento por servicios de acuerdo a prioridad y costo beneficio no contemplado en el POA 2021</a:t>
          </a:r>
          <a:endParaRPr lang="es-BO" sz="1000" b="1" dirty="0">
            <a:latin typeface="Calibri" panose="020F0502020204030204"/>
            <a:ea typeface="+mn-ea"/>
            <a:cs typeface="+mn-cs"/>
          </a:endParaRPr>
        </a:p>
        <a:p>
          <a:r>
            <a:rPr lang="es-MX" sz="1000" b="1" dirty="0">
              <a:latin typeface="Calibri" panose="020F0502020204030204"/>
              <a:ea typeface="+mn-ea"/>
              <a:cs typeface="+mn-cs"/>
            </a:rPr>
            <a:t>2. Iniciar procesos de contratación para adquisición de equipamiento programado en el POA 2021.</a:t>
          </a:r>
          <a:endParaRPr lang="es-ES" sz="1000" b="1" dirty="0">
            <a:latin typeface="Calibri" panose="020F0502020204030204"/>
            <a:ea typeface="+mn-ea"/>
            <a:cs typeface="+mn-cs"/>
          </a:endParaRPr>
        </a:p>
      </dgm:t>
    </dgm:pt>
    <dgm:pt modelId="{6494E647-D45F-42A8-83A4-CF42437948FB}" type="sibTrans" cxnId="{F6A4CD1A-2CEA-4A23-880F-E632DD45DC5D}">
      <dgm:prSet/>
      <dgm:spPr/>
      <dgm:t>
        <a:bodyPr/>
        <a:lstStyle/>
        <a:p>
          <a:endParaRPr lang="es-ES"/>
        </a:p>
      </dgm:t>
    </dgm:pt>
    <dgm:pt modelId="{E7F3DDE5-C1A9-4CBA-B955-BDD5061D21D9}" type="parTrans" cxnId="{F6A4CD1A-2CEA-4A23-880F-E632DD45DC5D}">
      <dgm:prSet/>
      <dgm:spPr/>
      <dgm:t>
        <a:bodyPr/>
        <a:lstStyle/>
        <a:p>
          <a:endParaRPr lang="es-ES"/>
        </a:p>
      </dgm:t>
    </dgm:pt>
    <dgm:pt modelId="{AC020BC8-74B3-4840-B569-97476815762D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endParaRPr lang="es-ES" sz="1000" dirty="0">
            <a:latin typeface="Calibri" panose="020F0502020204030204"/>
            <a:ea typeface="+mn-ea"/>
            <a:cs typeface="+mn-cs"/>
          </a:endParaRPr>
        </a:p>
      </dgm:t>
    </dgm:pt>
    <dgm:pt modelId="{2B6E4498-9E6F-438A-853A-DEBA546CDC42}" type="sibTrans" cxnId="{40B886DE-FBD5-4121-83FC-B6F75C758C0F}">
      <dgm:prSet/>
      <dgm:spPr/>
      <dgm:t>
        <a:bodyPr/>
        <a:lstStyle/>
        <a:p>
          <a:endParaRPr lang="es-ES"/>
        </a:p>
      </dgm:t>
    </dgm:pt>
    <dgm:pt modelId="{67BB159F-3FB7-45E4-A961-5F9B57BB68D5}" type="parTrans" cxnId="{40B886DE-FBD5-4121-83FC-B6F75C758C0F}">
      <dgm:prSet/>
      <dgm:spPr/>
      <dgm:t>
        <a:bodyPr/>
        <a:lstStyle/>
        <a:p>
          <a:endParaRPr lang="es-ES"/>
        </a:p>
      </dgm:t>
    </dgm:pt>
    <dgm:pt modelId="{9554DA7B-882E-430F-B3DD-8F65996D9C26}">
      <dgm:prSet phldrT="[Texto]" custT="1"/>
      <dgm:spPr>
        <a:xfrm>
          <a:off x="3041039" y="2430139"/>
          <a:ext cx="2068700" cy="729468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just"/>
          <a:r>
            <a:rPr lang="es-MX" sz="1000" b="1" dirty="0">
              <a:latin typeface="Calibri" panose="020F0502020204030204"/>
              <a:ea typeface="+mn-ea"/>
              <a:cs typeface="+mn-cs"/>
            </a:rPr>
            <a:t>Remisión de informes técnicos a detalle de cada equipo (impresoras, estructura de redes, computadoras, ambiente estructural, datas o proyectores, ISP, cámaras, RUCK, </a:t>
          </a:r>
          <a:r>
            <a:rPr lang="es-MX" sz="1000" b="1" dirty="0" err="1">
              <a:latin typeface="Calibri" panose="020F0502020204030204"/>
              <a:ea typeface="+mn-ea"/>
              <a:cs typeface="+mn-cs"/>
            </a:rPr>
            <a:t>etc</a:t>
          </a:r>
          <a:r>
            <a:rPr lang="es-MX" sz="1000" b="1" dirty="0">
              <a:latin typeface="Calibri" panose="020F0502020204030204"/>
              <a:ea typeface="+mn-ea"/>
              <a:cs typeface="+mn-cs"/>
            </a:rPr>
            <a:t>), sobre el estado en referencia a hardware y software, </a:t>
          </a:r>
          <a:r>
            <a:rPr lang="es-MX" sz="1000" b="1" dirty="0" err="1">
              <a:latin typeface="Calibri" panose="020F0502020204030204"/>
              <a:ea typeface="+mn-ea"/>
              <a:cs typeface="+mn-cs"/>
            </a:rPr>
            <a:t>asi</a:t>
          </a:r>
          <a:r>
            <a:rPr lang="es-MX" sz="1000" b="1" dirty="0">
              <a:latin typeface="Calibri" panose="020F0502020204030204"/>
              <a:ea typeface="+mn-ea"/>
              <a:cs typeface="+mn-cs"/>
            </a:rPr>
            <a:t> como los equipos médicos relacionados a un equipo informático </a:t>
          </a:r>
          <a:endParaRPr lang="es-ES_tradnl" sz="1000" b="1" dirty="0">
            <a:latin typeface="Calibri" panose="020F0502020204030204"/>
            <a:ea typeface="+mn-ea"/>
            <a:cs typeface="+mn-cs"/>
          </a:endParaRPr>
        </a:p>
      </dgm:t>
    </dgm:pt>
    <dgm:pt modelId="{1D2CD26D-58D3-40C6-B805-2CB8232C0DA6}" type="sibTrans" cxnId="{C60C10D1-C96A-4778-8714-0CDF28D14AEC}">
      <dgm:prSet/>
      <dgm:spPr/>
      <dgm:t>
        <a:bodyPr/>
        <a:lstStyle/>
        <a:p>
          <a:endParaRPr lang="es-ES"/>
        </a:p>
      </dgm:t>
    </dgm:pt>
    <dgm:pt modelId="{D0198F7F-48E5-4211-8170-E4B6FBFC2F26}" type="parTrans" cxnId="{C60C10D1-C96A-4778-8714-0CDF28D14AEC}">
      <dgm:prSet/>
      <dgm:spPr/>
      <dgm:t>
        <a:bodyPr/>
        <a:lstStyle/>
        <a:p>
          <a:endParaRPr lang="es-ES"/>
        </a:p>
      </dgm:t>
    </dgm:pt>
    <dgm:pt modelId="{56BB851E-B307-439C-B9B7-8FF7626539DC}" type="pres">
      <dgm:prSet presAssocID="{0B84CDFE-C4F8-4B97-85EE-57BF8E088C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A14332-C36C-4BB5-89A1-92B7E34D0287}" type="pres">
      <dgm:prSet presAssocID="{92E51E37-4FC9-4A21-853A-14D0686BFC5F}" presName="compNode" presStyleCnt="0"/>
      <dgm:spPr/>
    </dgm:pt>
    <dgm:pt modelId="{8E3E6F50-A15E-46DE-833A-844327435F0B}" type="pres">
      <dgm:prSet presAssocID="{92E51E37-4FC9-4A21-853A-14D0686BFC5F}" presName="aNode" presStyleLbl="bgShp" presStyleIdx="0" presStyleCnt="4"/>
      <dgm:spPr/>
      <dgm:t>
        <a:bodyPr/>
        <a:lstStyle/>
        <a:p>
          <a:endParaRPr lang="es-ES"/>
        </a:p>
      </dgm:t>
    </dgm:pt>
    <dgm:pt modelId="{02C5CE05-3A61-4160-B572-4A6406BEF4C9}" type="pres">
      <dgm:prSet presAssocID="{92E51E37-4FC9-4A21-853A-14D0686BFC5F}" presName="textNode" presStyleLbl="bgShp" presStyleIdx="0" presStyleCnt="4"/>
      <dgm:spPr/>
      <dgm:t>
        <a:bodyPr/>
        <a:lstStyle/>
        <a:p>
          <a:endParaRPr lang="es-ES"/>
        </a:p>
      </dgm:t>
    </dgm:pt>
    <dgm:pt modelId="{29030E27-4037-4218-8872-7A24E89B4772}" type="pres">
      <dgm:prSet presAssocID="{92E51E37-4FC9-4A21-853A-14D0686BFC5F}" presName="compChildNode" presStyleCnt="0"/>
      <dgm:spPr/>
    </dgm:pt>
    <dgm:pt modelId="{4097E815-617E-4B44-8AA3-45E87C8CC824}" type="pres">
      <dgm:prSet presAssocID="{92E51E37-4FC9-4A21-853A-14D0686BFC5F}" presName="theInnerList" presStyleCnt="0"/>
      <dgm:spPr/>
    </dgm:pt>
    <dgm:pt modelId="{FE2ED75B-D78A-4BE7-9D78-ECB945120168}" type="pres">
      <dgm:prSet presAssocID="{F28594B7-BCF0-4927-8D1B-E0B6D5B76DCB}" presName="childNode" presStyleLbl="node1" presStyleIdx="0" presStyleCnt="12" custScaleY="92532" custLinFactY="-26322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4192DC-831F-44CA-8649-9B6EFEDB6B1D}" type="pres">
      <dgm:prSet presAssocID="{F28594B7-BCF0-4927-8D1B-E0B6D5B76DCB}" presName="aSpace2" presStyleCnt="0"/>
      <dgm:spPr/>
    </dgm:pt>
    <dgm:pt modelId="{E97721EF-558B-49EF-AC7B-4D158CB10371}" type="pres">
      <dgm:prSet presAssocID="{CA6B9F6D-FDA1-490D-AF42-2ED3B67E374A}" presName="childNode" presStyleLbl="node1" presStyleIdx="1" presStyleCnt="12" custScaleY="91140" custLinFactY="-6923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DFAB3B-7C3C-4D2F-A6B1-553BE8555440}" type="pres">
      <dgm:prSet presAssocID="{CA6B9F6D-FDA1-490D-AF42-2ED3B67E374A}" presName="aSpace2" presStyleCnt="0"/>
      <dgm:spPr/>
    </dgm:pt>
    <dgm:pt modelId="{4D7C17C1-E8E3-4726-B0A1-7C7EE93913B0}" type="pres">
      <dgm:prSet presAssocID="{98AFE7E6-EB4D-47F5-920E-E82CE3FED721}" presName="childNode" presStyleLbl="node1" presStyleIdx="2" presStyleCnt="12" custLinFactNeighborY="253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F2E5F-7DFC-4A8A-BEC7-A04A6290F672}" type="pres">
      <dgm:prSet presAssocID="{92E51E37-4FC9-4A21-853A-14D0686BFC5F}" presName="aSpace" presStyleCnt="0"/>
      <dgm:spPr/>
    </dgm:pt>
    <dgm:pt modelId="{CD8A141B-0AB2-44A9-A27D-8336AA0E6903}" type="pres">
      <dgm:prSet presAssocID="{91F4D081-AE89-4072-98B1-D4111BE6738D}" presName="compNode" presStyleCnt="0"/>
      <dgm:spPr/>
    </dgm:pt>
    <dgm:pt modelId="{C78DBB09-6769-4324-ADC7-447BC99287B5}" type="pres">
      <dgm:prSet presAssocID="{91F4D081-AE89-4072-98B1-D4111BE6738D}" presName="aNode" presStyleLbl="bgShp" presStyleIdx="1" presStyleCnt="4"/>
      <dgm:spPr/>
      <dgm:t>
        <a:bodyPr/>
        <a:lstStyle/>
        <a:p>
          <a:endParaRPr lang="es-ES"/>
        </a:p>
      </dgm:t>
    </dgm:pt>
    <dgm:pt modelId="{5D78C256-7FB7-46F7-9013-44EC3573C68A}" type="pres">
      <dgm:prSet presAssocID="{91F4D081-AE89-4072-98B1-D4111BE6738D}" presName="textNode" presStyleLbl="bgShp" presStyleIdx="1" presStyleCnt="4"/>
      <dgm:spPr/>
      <dgm:t>
        <a:bodyPr/>
        <a:lstStyle/>
        <a:p>
          <a:endParaRPr lang="es-ES"/>
        </a:p>
      </dgm:t>
    </dgm:pt>
    <dgm:pt modelId="{97606600-9725-42C8-9A76-BAA79432AAB0}" type="pres">
      <dgm:prSet presAssocID="{91F4D081-AE89-4072-98B1-D4111BE6738D}" presName="compChildNode" presStyleCnt="0"/>
      <dgm:spPr/>
    </dgm:pt>
    <dgm:pt modelId="{B04FA0B9-8DC6-4D20-9416-BF0D6F709C79}" type="pres">
      <dgm:prSet presAssocID="{91F4D081-AE89-4072-98B1-D4111BE6738D}" presName="theInnerList" presStyleCnt="0"/>
      <dgm:spPr/>
    </dgm:pt>
    <dgm:pt modelId="{8CD6B1DF-9AD3-4AC4-B39C-57EF80DB52CB}" type="pres">
      <dgm:prSet presAssocID="{674FF5A6-C424-45D8-838C-DCD4BE8C4033}" presName="childNode" presStyleLbl="node1" presStyleIdx="3" presStyleCnt="12" custScaleX="105337" custScaleY="127708" custLinFactY="-30967" custLinFactNeighborX="539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7F609-B967-4B09-9979-3C69D8B06FA9}" type="pres">
      <dgm:prSet presAssocID="{674FF5A6-C424-45D8-838C-DCD4BE8C4033}" presName="aSpace2" presStyleCnt="0"/>
      <dgm:spPr/>
    </dgm:pt>
    <dgm:pt modelId="{0E42C15B-F981-487C-819A-D1C4F7289338}" type="pres">
      <dgm:prSet presAssocID="{9554DA7B-882E-430F-B3DD-8F65996D9C26}" presName="childNode" presStyleLbl="node1" presStyleIdx="4" presStyleCnt="12" custScaleX="106415" custScaleY="136618" custLinFactY="-13457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E66246-26DF-46F2-AA6D-78EBF7BE4105}" type="pres">
      <dgm:prSet presAssocID="{9554DA7B-882E-430F-B3DD-8F65996D9C26}" presName="aSpace2" presStyleCnt="0"/>
      <dgm:spPr/>
    </dgm:pt>
    <dgm:pt modelId="{32AE7AAA-CBC7-4FD5-8A5F-0D1A0864E192}" type="pres">
      <dgm:prSet presAssocID="{2A1CA8D1-92FE-4774-B7B4-3035E68DF6E4}" presName="childNode" presStyleLbl="node1" presStyleIdx="5" presStyleCnt="12" custScaleX="107493" custScaleY="1172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7EB0E0-4D83-454A-BB82-C356ED3A8782}" type="pres">
      <dgm:prSet presAssocID="{91F4D081-AE89-4072-98B1-D4111BE6738D}" presName="aSpace" presStyleCnt="0"/>
      <dgm:spPr/>
    </dgm:pt>
    <dgm:pt modelId="{5B2C1112-D15D-4374-B73D-75B347D16049}" type="pres">
      <dgm:prSet presAssocID="{3C129E3D-3CFF-49F4-97DB-4FA1F8ACDBB1}" presName="compNode" presStyleCnt="0"/>
      <dgm:spPr/>
    </dgm:pt>
    <dgm:pt modelId="{C83ED286-B2FB-4FDE-BA84-3FAFF826E4DA}" type="pres">
      <dgm:prSet presAssocID="{3C129E3D-3CFF-49F4-97DB-4FA1F8ACDBB1}" presName="aNode" presStyleLbl="bgShp" presStyleIdx="2" presStyleCnt="4" custLinFactNeighborX="1537" custLinFactNeighborY="9547"/>
      <dgm:spPr/>
      <dgm:t>
        <a:bodyPr/>
        <a:lstStyle/>
        <a:p>
          <a:endParaRPr lang="es-ES"/>
        </a:p>
      </dgm:t>
    </dgm:pt>
    <dgm:pt modelId="{3375BDD3-1860-44AF-BF45-633343058B11}" type="pres">
      <dgm:prSet presAssocID="{3C129E3D-3CFF-49F4-97DB-4FA1F8ACDBB1}" presName="textNode" presStyleLbl="bgShp" presStyleIdx="2" presStyleCnt="4"/>
      <dgm:spPr/>
      <dgm:t>
        <a:bodyPr/>
        <a:lstStyle/>
        <a:p>
          <a:endParaRPr lang="es-ES"/>
        </a:p>
      </dgm:t>
    </dgm:pt>
    <dgm:pt modelId="{F257DAB5-3256-4CEF-BFF2-B4BC09B4FCD1}" type="pres">
      <dgm:prSet presAssocID="{3C129E3D-3CFF-49F4-97DB-4FA1F8ACDBB1}" presName="compChildNode" presStyleCnt="0"/>
      <dgm:spPr/>
    </dgm:pt>
    <dgm:pt modelId="{89556EF3-4278-4CEF-B451-3FCA81B0129F}" type="pres">
      <dgm:prSet presAssocID="{3C129E3D-3CFF-49F4-97DB-4FA1F8ACDBB1}" presName="theInnerList" presStyleCnt="0"/>
      <dgm:spPr/>
    </dgm:pt>
    <dgm:pt modelId="{2A22AA11-0C20-4421-9AD8-DF9DA69DB60A}" type="pres">
      <dgm:prSet presAssocID="{8123A3A1-3D0D-48A0-BF23-66022749A275}" presName="childNode" presStyleLbl="node1" presStyleIdx="6" presStyleCnt="12" custLinFactY="-31538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3E3C10-0096-452D-BD93-335CA443B2F9}" type="pres">
      <dgm:prSet presAssocID="{8123A3A1-3D0D-48A0-BF23-66022749A275}" presName="aSpace2" presStyleCnt="0"/>
      <dgm:spPr/>
    </dgm:pt>
    <dgm:pt modelId="{2702A6A7-A2A0-4752-84D5-05F59EA4D705}" type="pres">
      <dgm:prSet presAssocID="{BAF89F85-C29C-49D2-B0E6-BE381581EF66}" presName="childNode" presStyleLbl="node1" presStyleIdx="7" presStyleCnt="12" custLinFactY="-10117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729496-143C-4E8F-85AF-93EE732952BA}" type="pres">
      <dgm:prSet presAssocID="{BAF89F85-C29C-49D2-B0E6-BE381581EF66}" presName="aSpace2" presStyleCnt="0"/>
      <dgm:spPr/>
    </dgm:pt>
    <dgm:pt modelId="{BB35EC3F-E461-4506-B5D4-4DD2FB56A3EF}" type="pres">
      <dgm:prSet presAssocID="{B6694573-5E28-4DBA-A084-56D1DC49D246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10C12-7417-4F33-9071-BEAEF2E6B50D}" type="pres">
      <dgm:prSet presAssocID="{3C129E3D-3CFF-49F4-97DB-4FA1F8ACDBB1}" presName="aSpace" presStyleCnt="0"/>
      <dgm:spPr/>
    </dgm:pt>
    <dgm:pt modelId="{14B90335-A3A3-45A6-9248-445986ED0334}" type="pres">
      <dgm:prSet presAssocID="{83A83FA1-D69B-49FF-A33B-0AF93F00E977}" presName="compNode" presStyleCnt="0"/>
      <dgm:spPr/>
    </dgm:pt>
    <dgm:pt modelId="{8BD11F56-D7E8-4E45-B5E6-F276DD73634C}" type="pres">
      <dgm:prSet presAssocID="{83A83FA1-D69B-49FF-A33B-0AF93F00E977}" presName="aNode" presStyleLbl="bgShp" presStyleIdx="3" presStyleCnt="4"/>
      <dgm:spPr/>
      <dgm:t>
        <a:bodyPr/>
        <a:lstStyle/>
        <a:p>
          <a:endParaRPr lang="es-ES"/>
        </a:p>
      </dgm:t>
    </dgm:pt>
    <dgm:pt modelId="{BABE3AEA-52E5-40B3-8011-FBA80C43B3EB}" type="pres">
      <dgm:prSet presAssocID="{83A83FA1-D69B-49FF-A33B-0AF93F00E977}" presName="textNode" presStyleLbl="bgShp" presStyleIdx="3" presStyleCnt="4"/>
      <dgm:spPr/>
      <dgm:t>
        <a:bodyPr/>
        <a:lstStyle/>
        <a:p>
          <a:endParaRPr lang="es-ES"/>
        </a:p>
      </dgm:t>
    </dgm:pt>
    <dgm:pt modelId="{0AADE4F0-3FA6-4ECB-BDB3-32CF75691607}" type="pres">
      <dgm:prSet presAssocID="{83A83FA1-D69B-49FF-A33B-0AF93F00E977}" presName="compChildNode" presStyleCnt="0"/>
      <dgm:spPr/>
    </dgm:pt>
    <dgm:pt modelId="{419B879E-9609-4647-84CE-222BAF6F9609}" type="pres">
      <dgm:prSet presAssocID="{83A83FA1-D69B-49FF-A33B-0AF93F00E977}" presName="theInnerList" presStyleCnt="0"/>
      <dgm:spPr/>
    </dgm:pt>
    <dgm:pt modelId="{944F53F1-3126-4DB6-BABE-43DCB7423977}" type="pres">
      <dgm:prSet presAssocID="{A90D9E88-AF3F-4FE3-9295-E4B446188011}" presName="childNode" presStyleLbl="node1" presStyleIdx="9" presStyleCnt="12" custScaleY="87546" custLinFactY="-31210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CD1B9-9EFB-4104-A3F5-AC6535E3E7F0}" type="pres">
      <dgm:prSet presAssocID="{A90D9E88-AF3F-4FE3-9295-E4B446188011}" presName="aSpace2" presStyleCnt="0"/>
      <dgm:spPr/>
    </dgm:pt>
    <dgm:pt modelId="{C99FDB1C-C5B5-488C-B3C1-D2847E54945A}" type="pres">
      <dgm:prSet presAssocID="{C465545B-32E0-41BA-9F61-D479C5A568FC}" presName="childNode" presStyleLbl="node1" presStyleIdx="10" presStyleCnt="12" custLinFactY="-13093" custLinFactNeighborX="1617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2A31C2-FF1A-403A-8B21-826984E45219}" type="pres">
      <dgm:prSet presAssocID="{C465545B-32E0-41BA-9F61-D479C5A568FC}" presName="aSpace2" presStyleCnt="0"/>
      <dgm:spPr/>
    </dgm:pt>
    <dgm:pt modelId="{98C088BC-18CA-4B40-851B-BE6B88D2E9E1}" type="pres">
      <dgm:prSet presAssocID="{DAE5B8B0-D38E-48D9-ACB0-FF18071B68AF}" presName="childNode" presStyleLbl="node1" presStyleIdx="11" presStyleCnt="12" custLinFactNeighborX="3787" custLinFactNeighborY="-166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F39AF9-1A4B-4FB5-9A97-42EE607758EF}" type="presOf" srcId="{CA6B9F6D-FDA1-490D-AF42-2ED3B67E374A}" destId="{E97721EF-558B-49EF-AC7B-4D158CB10371}" srcOrd="0" destOrd="0" presId="urn:microsoft.com/office/officeart/2005/8/layout/lProcess2"/>
    <dgm:cxn modelId="{E925FE39-2570-4989-9783-DC0AD63C8776}" type="presOf" srcId="{83A83FA1-D69B-49FF-A33B-0AF93F00E977}" destId="{8BD11F56-D7E8-4E45-B5E6-F276DD73634C}" srcOrd="0" destOrd="0" presId="urn:microsoft.com/office/officeart/2005/8/layout/lProcess2"/>
    <dgm:cxn modelId="{64A214FE-CD43-477E-A0A5-5EB0D3E4DB21}" type="presOf" srcId="{674FF5A6-C424-45D8-838C-DCD4BE8C4033}" destId="{8CD6B1DF-9AD3-4AC4-B39C-57EF80DB52CB}" srcOrd="0" destOrd="0" presId="urn:microsoft.com/office/officeart/2005/8/layout/lProcess2"/>
    <dgm:cxn modelId="{214D6318-D0D2-499A-853A-CD5F5A218C93}" type="presOf" srcId="{92E51E37-4FC9-4A21-853A-14D0686BFC5F}" destId="{02C5CE05-3A61-4160-B572-4A6406BEF4C9}" srcOrd="1" destOrd="0" presId="urn:microsoft.com/office/officeart/2005/8/layout/lProcess2"/>
    <dgm:cxn modelId="{9532E46C-E357-4822-AB94-628EBC524F23}" srcId="{91F4D081-AE89-4072-98B1-D4111BE6738D}" destId="{2A1CA8D1-92FE-4774-B7B4-3035E68DF6E4}" srcOrd="2" destOrd="0" parTransId="{F76AD6CD-33DF-4CA7-A13B-C5B8331FF18A}" sibTransId="{0E6AA5C2-FC2B-4DE6-B5DD-4FD46A88F2EC}"/>
    <dgm:cxn modelId="{612F8224-645A-4FAD-9CAE-3BE73CBAEEB9}" srcId="{0B84CDFE-C4F8-4B97-85EE-57BF8E088CE4}" destId="{3C129E3D-3CFF-49F4-97DB-4FA1F8ACDBB1}" srcOrd="2" destOrd="0" parTransId="{3B096A49-D985-47CB-B263-29AC5B1CE1D6}" sibTransId="{C2E5E5F3-B490-4567-B95A-24A9C0DF52F0}"/>
    <dgm:cxn modelId="{2F02B555-EE10-4964-8D2D-ADD0EC25558E}" type="presOf" srcId="{AC020BC8-74B3-4840-B569-97476815762D}" destId="{8CD6B1DF-9AD3-4AC4-B39C-57EF80DB52CB}" srcOrd="0" destOrd="1" presId="urn:microsoft.com/office/officeart/2005/8/layout/lProcess2"/>
    <dgm:cxn modelId="{A3ED0858-3B28-413C-9C78-FBEEB8DB28B4}" type="presOf" srcId="{BAF89F85-C29C-49D2-B0E6-BE381581EF66}" destId="{2702A6A7-A2A0-4752-84D5-05F59EA4D705}" srcOrd="0" destOrd="0" presId="urn:microsoft.com/office/officeart/2005/8/layout/lProcess2"/>
    <dgm:cxn modelId="{E1E7E2B7-B4FD-48D5-AECE-4EE6DD26DA8B}" srcId="{92E51E37-4FC9-4A21-853A-14D0686BFC5F}" destId="{98AFE7E6-EB4D-47F5-920E-E82CE3FED721}" srcOrd="2" destOrd="0" parTransId="{96422382-8212-4928-ABAC-9A9C2A378BA2}" sibTransId="{AC255FA6-D040-4403-A09B-52A9D75CBFD4}"/>
    <dgm:cxn modelId="{51625778-E1F3-47AF-8E04-2255F1B76713}" type="presOf" srcId="{3C129E3D-3CFF-49F4-97DB-4FA1F8ACDBB1}" destId="{3375BDD3-1860-44AF-BF45-633343058B11}" srcOrd="1" destOrd="0" presId="urn:microsoft.com/office/officeart/2005/8/layout/lProcess2"/>
    <dgm:cxn modelId="{ACB0E49C-F9B0-4821-AC6B-9F33F953DAB5}" type="presOf" srcId="{B6694573-5E28-4DBA-A084-56D1DC49D246}" destId="{BB35EC3F-E461-4506-B5D4-4DD2FB56A3EF}" srcOrd="0" destOrd="0" presId="urn:microsoft.com/office/officeart/2005/8/layout/lProcess2"/>
    <dgm:cxn modelId="{80D1ACA0-8464-46FE-8C83-760D9D101D43}" type="presOf" srcId="{9554DA7B-882E-430F-B3DD-8F65996D9C26}" destId="{0E42C15B-F981-487C-819A-D1C4F7289338}" srcOrd="0" destOrd="0" presId="urn:microsoft.com/office/officeart/2005/8/layout/lProcess2"/>
    <dgm:cxn modelId="{9A38AC86-4021-4A6F-B97C-767C68BE7C15}" type="presOf" srcId="{92E51E37-4FC9-4A21-853A-14D0686BFC5F}" destId="{8E3E6F50-A15E-46DE-833A-844327435F0B}" srcOrd="0" destOrd="0" presId="urn:microsoft.com/office/officeart/2005/8/layout/lProcess2"/>
    <dgm:cxn modelId="{9ACBC42A-A271-45E0-AAD1-CCA153CD1CF7}" srcId="{3C129E3D-3CFF-49F4-97DB-4FA1F8ACDBB1}" destId="{BAF89F85-C29C-49D2-B0E6-BE381581EF66}" srcOrd="1" destOrd="0" parTransId="{D015706D-6D0A-4349-900D-F73DB3B13FA4}" sibTransId="{DB7FD03F-557C-4D6C-9779-C932A8934265}"/>
    <dgm:cxn modelId="{0400C527-18A2-422B-A387-CD72E0CF99F6}" srcId="{83A83FA1-D69B-49FF-A33B-0AF93F00E977}" destId="{DAE5B8B0-D38E-48D9-ACB0-FF18071B68AF}" srcOrd="2" destOrd="0" parTransId="{57B3B61D-B427-4339-A90D-F09B865B82A6}" sibTransId="{F610AFC7-8B5D-46D7-AB80-045B4ED63136}"/>
    <dgm:cxn modelId="{43AB8107-C1AC-463C-A7C4-5E5785215409}" srcId="{0B84CDFE-C4F8-4B97-85EE-57BF8E088CE4}" destId="{91F4D081-AE89-4072-98B1-D4111BE6738D}" srcOrd="1" destOrd="0" parTransId="{640377AC-E28D-41E3-8E16-000AB2E57E36}" sibTransId="{D378A790-D9E3-482C-924B-667D43F75682}"/>
    <dgm:cxn modelId="{40B886DE-FBD5-4121-83FC-B6F75C758C0F}" srcId="{674FF5A6-C424-45D8-838C-DCD4BE8C4033}" destId="{AC020BC8-74B3-4840-B569-97476815762D}" srcOrd="0" destOrd="0" parTransId="{67BB159F-3FB7-45E4-A961-5F9B57BB68D5}" sibTransId="{2B6E4498-9E6F-438A-853A-DEBA546CDC42}"/>
    <dgm:cxn modelId="{64B53826-FDC7-460C-A394-4A48CCE7567B}" srcId="{83A83FA1-D69B-49FF-A33B-0AF93F00E977}" destId="{A90D9E88-AF3F-4FE3-9295-E4B446188011}" srcOrd="0" destOrd="0" parTransId="{27C83C4A-546F-4A0D-8BCF-1E819466595C}" sibTransId="{09170E4E-A97F-4B74-9A50-43B01D6900D1}"/>
    <dgm:cxn modelId="{83C289A2-D477-4212-A8F9-CF41C75C0562}" type="presOf" srcId="{91F4D081-AE89-4072-98B1-D4111BE6738D}" destId="{5D78C256-7FB7-46F7-9013-44EC3573C68A}" srcOrd="1" destOrd="0" presId="urn:microsoft.com/office/officeart/2005/8/layout/lProcess2"/>
    <dgm:cxn modelId="{929C94A3-CF9C-47C1-ABC0-897EB498A80F}" type="presOf" srcId="{F28594B7-BCF0-4927-8D1B-E0B6D5B76DCB}" destId="{FE2ED75B-D78A-4BE7-9D78-ECB945120168}" srcOrd="0" destOrd="0" presId="urn:microsoft.com/office/officeart/2005/8/layout/lProcess2"/>
    <dgm:cxn modelId="{C60C10D1-C96A-4778-8714-0CDF28D14AEC}" srcId="{91F4D081-AE89-4072-98B1-D4111BE6738D}" destId="{9554DA7B-882E-430F-B3DD-8F65996D9C26}" srcOrd="1" destOrd="0" parTransId="{D0198F7F-48E5-4211-8170-E4B6FBFC2F26}" sibTransId="{1D2CD26D-58D3-40C6-B805-2CB8232C0DA6}"/>
    <dgm:cxn modelId="{265D936D-1F50-4807-B774-8C38CDF73F9D}" type="presOf" srcId="{8123A3A1-3D0D-48A0-BF23-66022749A275}" destId="{2A22AA11-0C20-4421-9AD8-DF9DA69DB60A}" srcOrd="0" destOrd="0" presId="urn:microsoft.com/office/officeart/2005/8/layout/lProcess2"/>
    <dgm:cxn modelId="{F6A4CD1A-2CEA-4A23-880F-E632DD45DC5D}" srcId="{91F4D081-AE89-4072-98B1-D4111BE6738D}" destId="{674FF5A6-C424-45D8-838C-DCD4BE8C4033}" srcOrd="0" destOrd="0" parTransId="{E7F3DDE5-C1A9-4CBA-B955-BDD5061D21D9}" sibTransId="{6494E647-D45F-42A8-83A4-CF42437948FB}"/>
    <dgm:cxn modelId="{F357D134-ECFE-4C1A-B148-0461B33BD6DE}" type="presOf" srcId="{2A1CA8D1-92FE-4774-B7B4-3035E68DF6E4}" destId="{32AE7AAA-CBC7-4FD5-8A5F-0D1A0864E192}" srcOrd="0" destOrd="0" presId="urn:microsoft.com/office/officeart/2005/8/layout/lProcess2"/>
    <dgm:cxn modelId="{7B83E2C3-415A-4330-B8C5-22B00FE209B6}" type="presOf" srcId="{C465545B-32E0-41BA-9F61-D479C5A568FC}" destId="{C99FDB1C-C5B5-488C-B3C1-D2847E54945A}" srcOrd="0" destOrd="0" presId="urn:microsoft.com/office/officeart/2005/8/layout/lProcess2"/>
    <dgm:cxn modelId="{0ED69F41-DE83-46BD-B1DC-E2BED4FB0B7C}" type="presOf" srcId="{A90D9E88-AF3F-4FE3-9295-E4B446188011}" destId="{944F53F1-3126-4DB6-BABE-43DCB7423977}" srcOrd="0" destOrd="0" presId="urn:microsoft.com/office/officeart/2005/8/layout/lProcess2"/>
    <dgm:cxn modelId="{A1585CB8-E14F-4210-882C-5037B1D75F20}" type="presOf" srcId="{DAE5B8B0-D38E-48D9-ACB0-FF18071B68AF}" destId="{98C088BC-18CA-4B40-851B-BE6B88D2E9E1}" srcOrd="0" destOrd="0" presId="urn:microsoft.com/office/officeart/2005/8/layout/lProcess2"/>
    <dgm:cxn modelId="{7AF9A131-96F7-48AC-8EB7-5426558BDC52}" srcId="{3C129E3D-3CFF-49F4-97DB-4FA1F8ACDBB1}" destId="{8123A3A1-3D0D-48A0-BF23-66022749A275}" srcOrd="0" destOrd="0" parTransId="{7B06EA1B-080F-49FD-B717-93369EF4F28F}" sibTransId="{4F03C54E-D42A-45E6-91C6-B5C5E76BC6C7}"/>
    <dgm:cxn modelId="{93057A72-2F9B-41F6-9FF3-F99C2576509B}" srcId="{92E51E37-4FC9-4A21-853A-14D0686BFC5F}" destId="{F28594B7-BCF0-4927-8D1B-E0B6D5B76DCB}" srcOrd="0" destOrd="0" parTransId="{629B68C2-4025-4393-A848-C6C82722641F}" sibTransId="{9B130DC7-2E08-4954-9E1F-0442830E0F0B}"/>
    <dgm:cxn modelId="{8B374345-C64F-42F2-8375-1C139F433F77}" type="presOf" srcId="{91F4D081-AE89-4072-98B1-D4111BE6738D}" destId="{C78DBB09-6769-4324-ADC7-447BC99287B5}" srcOrd="0" destOrd="0" presId="urn:microsoft.com/office/officeart/2005/8/layout/lProcess2"/>
    <dgm:cxn modelId="{3F73714B-B481-4D9B-AE62-5B56D09A3A0B}" srcId="{83A83FA1-D69B-49FF-A33B-0AF93F00E977}" destId="{C465545B-32E0-41BA-9F61-D479C5A568FC}" srcOrd="1" destOrd="0" parTransId="{E3A0A7D6-02AF-4AE4-A311-D65B5F7C5B71}" sibTransId="{DDB50FD8-DFF0-462F-81BE-BE868C1DCB06}"/>
    <dgm:cxn modelId="{268390DA-856C-4F44-87ED-192CABCD59B1}" srcId="{0B84CDFE-C4F8-4B97-85EE-57BF8E088CE4}" destId="{92E51E37-4FC9-4A21-853A-14D0686BFC5F}" srcOrd="0" destOrd="0" parTransId="{05F423CB-4107-449A-A272-C94AB0A8C0C2}" sibTransId="{6B07DABD-03D7-4755-A4EA-8250D73BCB1A}"/>
    <dgm:cxn modelId="{34492170-57E3-4EF1-A374-9DAD8F589A9C}" type="presOf" srcId="{3C129E3D-3CFF-49F4-97DB-4FA1F8ACDBB1}" destId="{C83ED286-B2FB-4FDE-BA84-3FAFF826E4DA}" srcOrd="0" destOrd="0" presId="urn:microsoft.com/office/officeart/2005/8/layout/lProcess2"/>
    <dgm:cxn modelId="{1ECA9B37-2360-4DB7-83A6-CD099F5AE29E}" srcId="{3C129E3D-3CFF-49F4-97DB-4FA1F8ACDBB1}" destId="{B6694573-5E28-4DBA-A084-56D1DC49D246}" srcOrd="2" destOrd="0" parTransId="{EB74E4E8-0BFD-44CA-B818-967AE55DBCEA}" sibTransId="{C5DAF113-CF09-4E76-8C34-99B94D7F8BC5}"/>
    <dgm:cxn modelId="{EEBDD5A6-75F9-482C-9E62-EDE482F26DFA}" srcId="{0B84CDFE-C4F8-4B97-85EE-57BF8E088CE4}" destId="{83A83FA1-D69B-49FF-A33B-0AF93F00E977}" srcOrd="3" destOrd="0" parTransId="{5FEE5012-6CAD-46E6-ACBF-3301A20257EA}" sibTransId="{F019CA94-E7A8-4C77-8342-8AEC3C3DCAE1}"/>
    <dgm:cxn modelId="{E87C2EE9-EB55-462E-8758-8C3438D987FB}" srcId="{92E51E37-4FC9-4A21-853A-14D0686BFC5F}" destId="{CA6B9F6D-FDA1-490D-AF42-2ED3B67E374A}" srcOrd="1" destOrd="0" parTransId="{94C11CB8-382A-46A1-A6B9-57C11A8E2D08}" sibTransId="{6B0F843C-1001-4C53-8459-F52DE2BC2D81}"/>
    <dgm:cxn modelId="{C0C95E93-2956-4A05-A9BF-B5A68A96B6E4}" type="presOf" srcId="{83A83FA1-D69B-49FF-A33B-0AF93F00E977}" destId="{BABE3AEA-52E5-40B3-8011-FBA80C43B3EB}" srcOrd="1" destOrd="0" presId="urn:microsoft.com/office/officeart/2005/8/layout/lProcess2"/>
    <dgm:cxn modelId="{3C2DC005-CF59-483E-B966-22100356F471}" type="presOf" srcId="{0B84CDFE-C4F8-4B97-85EE-57BF8E088CE4}" destId="{56BB851E-B307-439C-B9B7-8FF7626539DC}" srcOrd="0" destOrd="0" presId="urn:microsoft.com/office/officeart/2005/8/layout/lProcess2"/>
    <dgm:cxn modelId="{44E63603-9BCD-48B8-8F99-1ED93B195B71}" type="presOf" srcId="{98AFE7E6-EB4D-47F5-920E-E82CE3FED721}" destId="{4D7C17C1-E8E3-4726-B0A1-7C7EE93913B0}" srcOrd="0" destOrd="0" presId="urn:microsoft.com/office/officeart/2005/8/layout/lProcess2"/>
    <dgm:cxn modelId="{640927D2-CCB3-4868-8282-49B5EA0D133F}" type="presParOf" srcId="{56BB851E-B307-439C-B9B7-8FF7626539DC}" destId="{CBA14332-C36C-4BB5-89A1-92B7E34D0287}" srcOrd="0" destOrd="0" presId="urn:microsoft.com/office/officeart/2005/8/layout/lProcess2"/>
    <dgm:cxn modelId="{F971C8BB-78EC-44EF-B0D8-31FFADB41A5B}" type="presParOf" srcId="{CBA14332-C36C-4BB5-89A1-92B7E34D0287}" destId="{8E3E6F50-A15E-46DE-833A-844327435F0B}" srcOrd="0" destOrd="0" presId="urn:microsoft.com/office/officeart/2005/8/layout/lProcess2"/>
    <dgm:cxn modelId="{19177698-AB32-40DF-BD69-9933197D8D5D}" type="presParOf" srcId="{CBA14332-C36C-4BB5-89A1-92B7E34D0287}" destId="{02C5CE05-3A61-4160-B572-4A6406BEF4C9}" srcOrd="1" destOrd="0" presId="urn:microsoft.com/office/officeart/2005/8/layout/lProcess2"/>
    <dgm:cxn modelId="{262AC5FB-C0BB-4CE3-9F4D-41B23F3316D8}" type="presParOf" srcId="{CBA14332-C36C-4BB5-89A1-92B7E34D0287}" destId="{29030E27-4037-4218-8872-7A24E89B4772}" srcOrd="2" destOrd="0" presId="urn:microsoft.com/office/officeart/2005/8/layout/lProcess2"/>
    <dgm:cxn modelId="{9D17A26C-4EB6-459D-9F04-E1DD58DE2058}" type="presParOf" srcId="{29030E27-4037-4218-8872-7A24E89B4772}" destId="{4097E815-617E-4B44-8AA3-45E87C8CC824}" srcOrd="0" destOrd="0" presId="urn:microsoft.com/office/officeart/2005/8/layout/lProcess2"/>
    <dgm:cxn modelId="{F6581159-0D22-4ABE-943C-7A5AF1A566BE}" type="presParOf" srcId="{4097E815-617E-4B44-8AA3-45E87C8CC824}" destId="{FE2ED75B-D78A-4BE7-9D78-ECB945120168}" srcOrd="0" destOrd="0" presId="urn:microsoft.com/office/officeart/2005/8/layout/lProcess2"/>
    <dgm:cxn modelId="{B170587C-CD4F-4650-9A8B-0EB2F8E3C8A5}" type="presParOf" srcId="{4097E815-617E-4B44-8AA3-45E87C8CC824}" destId="{F84192DC-831F-44CA-8649-9B6EFEDB6B1D}" srcOrd="1" destOrd="0" presId="urn:microsoft.com/office/officeart/2005/8/layout/lProcess2"/>
    <dgm:cxn modelId="{25C712EF-121F-4F5E-8319-1B08B8F4CCDC}" type="presParOf" srcId="{4097E815-617E-4B44-8AA3-45E87C8CC824}" destId="{E97721EF-558B-49EF-AC7B-4D158CB10371}" srcOrd="2" destOrd="0" presId="urn:microsoft.com/office/officeart/2005/8/layout/lProcess2"/>
    <dgm:cxn modelId="{65E1BDED-F845-41E6-AC25-5E0DD55222FC}" type="presParOf" srcId="{4097E815-617E-4B44-8AA3-45E87C8CC824}" destId="{3ADFAB3B-7C3C-4D2F-A6B1-553BE8555440}" srcOrd="3" destOrd="0" presId="urn:microsoft.com/office/officeart/2005/8/layout/lProcess2"/>
    <dgm:cxn modelId="{1E3AB5C2-F26C-4F7F-A3FD-E52547195F80}" type="presParOf" srcId="{4097E815-617E-4B44-8AA3-45E87C8CC824}" destId="{4D7C17C1-E8E3-4726-B0A1-7C7EE93913B0}" srcOrd="4" destOrd="0" presId="urn:microsoft.com/office/officeart/2005/8/layout/lProcess2"/>
    <dgm:cxn modelId="{4AC3BBA4-267F-4435-8484-76C0D0DB03F3}" type="presParOf" srcId="{56BB851E-B307-439C-B9B7-8FF7626539DC}" destId="{3F8F2E5F-7DFC-4A8A-BEC7-A04A6290F672}" srcOrd="1" destOrd="0" presId="urn:microsoft.com/office/officeart/2005/8/layout/lProcess2"/>
    <dgm:cxn modelId="{0A2C9C2C-837B-4294-9456-93FC56DB3489}" type="presParOf" srcId="{56BB851E-B307-439C-B9B7-8FF7626539DC}" destId="{CD8A141B-0AB2-44A9-A27D-8336AA0E6903}" srcOrd="2" destOrd="0" presId="urn:microsoft.com/office/officeart/2005/8/layout/lProcess2"/>
    <dgm:cxn modelId="{757CFA57-64E2-48DF-A694-31E7205C0C3E}" type="presParOf" srcId="{CD8A141B-0AB2-44A9-A27D-8336AA0E6903}" destId="{C78DBB09-6769-4324-ADC7-447BC99287B5}" srcOrd="0" destOrd="0" presId="urn:microsoft.com/office/officeart/2005/8/layout/lProcess2"/>
    <dgm:cxn modelId="{AF903BF9-7449-4099-98DD-F7398DB63C87}" type="presParOf" srcId="{CD8A141B-0AB2-44A9-A27D-8336AA0E6903}" destId="{5D78C256-7FB7-46F7-9013-44EC3573C68A}" srcOrd="1" destOrd="0" presId="urn:microsoft.com/office/officeart/2005/8/layout/lProcess2"/>
    <dgm:cxn modelId="{A0DD53A2-54A5-455D-85BA-64633DD8DAFD}" type="presParOf" srcId="{CD8A141B-0AB2-44A9-A27D-8336AA0E6903}" destId="{97606600-9725-42C8-9A76-BAA79432AAB0}" srcOrd="2" destOrd="0" presId="urn:microsoft.com/office/officeart/2005/8/layout/lProcess2"/>
    <dgm:cxn modelId="{9521D715-2BCA-4B8A-AFA5-E00C1898B80E}" type="presParOf" srcId="{97606600-9725-42C8-9A76-BAA79432AAB0}" destId="{B04FA0B9-8DC6-4D20-9416-BF0D6F709C79}" srcOrd="0" destOrd="0" presId="urn:microsoft.com/office/officeart/2005/8/layout/lProcess2"/>
    <dgm:cxn modelId="{A9970F9F-8861-4E6C-BB47-675F1E58D07C}" type="presParOf" srcId="{B04FA0B9-8DC6-4D20-9416-BF0D6F709C79}" destId="{8CD6B1DF-9AD3-4AC4-B39C-57EF80DB52CB}" srcOrd="0" destOrd="0" presId="urn:microsoft.com/office/officeart/2005/8/layout/lProcess2"/>
    <dgm:cxn modelId="{69D7CCEB-A23B-44C5-A78A-CBE7E64BAFD5}" type="presParOf" srcId="{B04FA0B9-8DC6-4D20-9416-BF0D6F709C79}" destId="{2FA7F609-B967-4B09-9979-3C69D8B06FA9}" srcOrd="1" destOrd="0" presId="urn:microsoft.com/office/officeart/2005/8/layout/lProcess2"/>
    <dgm:cxn modelId="{13B4715E-7EC4-45BA-B13E-655374DC2FF2}" type="presParOf" srcId="{B04FA0B9-8DC6-4D20-9416-BF0D6F709C79}" destId="{0E42C15B-F981-487C-819A-D1C4F7289338}" srcOrd="2" destOrd="0" presId="urn:microsoft.com/office/officeart/2005/8/layout/lProcess2"/>
    <dgm:cxn modelId="{DB66970C-86CB-4E87-ABBC-E873C5047AF8}" type="presParOf" srcId="{B04FA0B9-8DC6-4D20-9416-BF0D6F709C79}" destId="{37E66246-26DF-46F2-AA6D-78EBF7BE4105}" srcOrd="3" destOrd="0" presId="urn:microsoft.com/office/officeart/2005/8/layout/lProcess2"/>
    <dgm:cxn modelId="{303DF61A-0C53-4C3F-83F6-5E5092D7804A}" type="presParOf" srcId="{B04FA0B9-8DC6-4D20-9416-BF0D6F709C79}" destId="{32AE7AAA-CBC7-4FD5-8A5F-0D1A0864E192}" srcOrd="4" destOrd="0" presId="urn:microsoft.com/office/officeart/2005/8/layout/lProcess2"/>
    <dgm:cxn modelId="{689AF617-36D5-494F-8127-992DA870041C}" type="presParOf" srcId="{56BB851E-B307-439C-B9B7-8FF7626539DC}" destId="{AC7EB0E0-4D83-454A-BB82-C356ED3A8782}" srcOrd="3" destOrd="0" presId="urn:microsoft.com/office/officeart/2005/8/layout/lProcess2"/>
    <dgm:cxn modelId="{F0AADCDB-2036-47E7-9FDB-23A2E16B523C}" type="presParOf" srcId="{56BB851E-B307-439C-B9B7-8FF7626539DC}" destId="{5B2C1112-D15D-4374-B73D-75B347D16049}" srcOrd="4" destOrd="0" presId="urn:microsoft.com/office/officeart/2005/8/layout/lProcess2"/>
    <dgm:cxn modelId="{CD6F2EBC-C77C-4F2A-A6E8-E44D75E79534}" type="presParOf" srcId="{5B2C1112-D15D-4374-B73D-75B347D16049}" destId="{C83ED286-B2FB-4FDE-BA84-3FAFF826E4DA}" srcOrd="0" destOrd="0" presId="urn:microsoft.com/office/officeart/2005/8/layout/lProcess2"/>
    <dgm:cxn modelId="{604EF08F-B052-4539-BEE2-DF44FB017CCC}" type="presParOf" srcId="{5B2C1112-D15D-4374-B73D-75B347D16049}" destId="{3375BDD3-1860-44AF-BF45-633343058B11}" srcOrd="1" destOrd="0" presId="urn:microsoft.com/office/officeart/2005/8/layout/lProcess2"/>
    <dgm:cxn modelId="{AB446187-ED1F-4C4E-86F1-87F6E5103802}" type="presParOf" srcId="{5B2C1112-D15D-4374-B73D-75B347D16049}" destId="{F257DAB5-3256-4CEF-BFF2-B4BC09B4FCD1}" srcOrd="2" destOrd="0" presId="urn:microsoft.com/office/officeart/2005/8/layout/lProcess2"/>
    <dgm:cxn modelId="{6A4B90FD-DD49-4318-B2B1-B0D8704AEC05}" type="presParOf" srcId="{F257DAB5-3256-4CEF-BFF2-B4BC09B4FCD1}" destId="{89556EF3-4278-4CEF-B451-3FCA81B0129F}" srcOrd="0" destOrd="0" presId="urn:microsoft.com/office/officeart/2005/8/layout/lProcess2"/>
    <dgm:cxn modelId="{F97F06B0-7E4D-4BDF-89DB-10999E0F4590}" type="presParOf" srcId="{89556EF3-4278-4CEF-B451-3FCA81B0129F}" destId="{2A22AA11-0C20-4421-9AD8-DF9DA69DB60A}" srcOrd="0" destOrd="0" presId="urn:microsoft.com/office/officeart/2005/8/layout/lProcess2"/>
    <dgm:cxn modelId="{5C118909-3826-4B97-A7C1-A61DC9662331}" type="presParOf" srcId="{89556EF3-4278-4CEF-B451-3FCA81B0129F}" destId="{203E3C10-0096-452D-BD93-335CA443B2F9}" srcOrd="1" destOrd="0" presId="urn:microsoft.com/office/officeart/2005/8/layout/lProcess2"/>
    <dgm:cxn modelId="{FDD91612-BE44-4E2C-A608-0EAA2B385065}" type="presParOf" srcId="{89556EF3-4278-4CEF-B451-3FCA81B0129F}" destId="{2702A6A7-A2A0-4752-84D5-05F59EA4D705}" srcOrd="2" destOrd="0" presId="urn:microsoft.com/office/officeart/2005/8/layout/lProcess2"/>
    <dgm:cxn modelId="{4470B94B-9595-48AE-83EE-D703C057A490}" type="presParOf" srcId="{89556EF3-4278-4CEF-B451-3FCA81B0129F}" destId="{FC729496-143C-4E8F-85AF-93EE732952BA}" srcOrd="3" destOrd="0" presId="urn:microsoft.com/office/officeart/2005/8/layout/lProcess2"/>
    <dgm:cxn modelId="{18B07148-5793-4032-8DD7-4D290B0C9FC1}" type="presParOf" srcId="{89556EF3-4278-4CEF-B451-3FCA81B0129F}" destId="{BB35EC3F-E461-4506-B5D4-4DD2FB56A3EF}" srcOrd="4" destOrd="0" presId="urn:microsoft.com/office/officeart/2005/8/layout/lProcess2"/>
    <dgm:cxn modelId="{5CC9D640-9D5F-44F4-98E5-205E560B219C}" type="presParOf" srcId="{56BB851E-B307-439C-B9B7-8FF7626539DC}" destId="{18510C12-7417-4F33-9071-BEAEF2E6B50D}" srcOrd="5" destOrd="0" presId="urn:microsoft.com/office/officeart/2005/8/layout/lProcess2"/>
    <dgm:cxn modelId="{A6C49EDE-4914-4750-9E23-AAAC569A7A9D}" type="presParOf" srcId="{56BB851E-B307-439C-B9B7-8FF7626539DC}" destId="{14B90335-A3A3-45A6-9248-445986ED0334}" srcOrd="6" destOrd="0" presId="urn:microsoft.com/office/officeart/2005/8/layout/lProcess2"/>
    <dgm:cxn modelId="{D1F88FD5-4EEE-47B7-B52F-56628E0E4D09}" type="presParOf" srcId="{14B90335-A3A3-45A6-9248-445986ED0334}" destId="{8BD11F56-D7E8-4E45-B5E6-F276DD73634C}" srcOrd="0" destOrd="0" presId="urn:microsoft.com/office/officeart/2005/8/layout/lProcess2"/>
    <dgm:cxn modelId="{E1CC8D98-0597-4133-958E-F2DC96B76694}" type="presParOf" srcId="{14B90335-A3A3-45A6-9248-445986ED0334}" destId="{BABE3AEA-52E5-40B3-8011-FBA80C43B3EB}" srcOrd="1" destOrd="0" presId="urn:microsoft.com/office/officeart/2005/8/layout/lProcess2"/>
    <dgm:cxn modelId="{60317F8B-A22F-4F1C-B3C6-594A17836754}" type="presParOf" srcId="{14B90335-A3A3-45A6-9248-445986ED0334}" destId="{0AADE4F0-3FA6-4ECB-BDB3-32CF75691607}" srcOrd="2" destOrd="0" presId="urn:microsoft.com/office/officeart/2005/8/layout/lProcess2"/>
    <dgm:cxn modelId="{736E57E9-EB02-4467-A3E0-6023E469AC4B}" type="presParOf" srcId="{0AADE4F0-3FA6-4ECB-BDB3-32CF75691607}" destId="{419B879E-9609-4647-84CE-222BAF6F9609}" srcOrd="0" destOrd="0" presId="urn:microsoft.com/office/officeart/2005/8/layout/lProcess2"/>
    <dgm:cxn modelId="{94B03644-B1ED-4413-B139-58A6091439A8}" type="presParOf" srcId="{419B879E-9609-4647-84CE-222BAF6F9609}" destId="{944F53F1-3126-4DB6-BABE-43DCB7423977}" srcOrd="0" destOrd="0" presId="urn:microsoft.com/office/officeart/2005/8/layout/lProcess2"/>
    <dgm:cxn modelId="{FEDE1CDB-1A18-4526-8786-B89BBB2CFE7B}" type="presParOf" srcId="{419B879E-9609-4647-84CE-222BAF6F9609}" destId="{060CD1B9-9EFB-4104-A3F5-AC6535E3E7F0}" srcOrd="1" destOrd="0" presId="urn:microsoft.com/office/officeart/2005/8/layout/lProcess2"/>
    <dgm:cxn modelId="{6903B87B-8C14-4EBE-B1EC-EF8885FB8AA3}" type="presParOf" srcId="{419B879E-9609-4647-84CE-222BAF6F9609}" destId="{C99FDB1C-C5B5-488C-B3C1-D2847E54945A}" srcOrd="2" destOrd="0" presId="urn:microsoft.com/office/officeart/2005/8/layout/lProcess2"/>
    <dgm:cxn modelId="{3F52ACE8-6613-465C-9333-C3E8E8B8B79B}" type="presParOf" srcId="{419B879E-9609-4647-84CE-222BAF6F9609}" destId="{892A31C2-FF1A-403A-8B21-826984E45219}" srcOrd="3" destOrd="0" presId="urn:microsoft.com/office/officeart/2005/8/layout/lProcess2"/>
    <dgm:cxn modelId="{5C01506E-295C-4E55-892E-78A1DF780B89}" type="presParOf" srcId="{419B879E-9609-4647-84CE-222BAF6F9609}" destId="{98C088BC-18CA-4B40-851B-BE6B88D2E9E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84CDFE-C4F8-4B97-85EE-57BF8E088CE4}" type="doc">
      <dgm:prSet loTypeId="urn:microsoft.com/office/officeart/2005/8/layout/lProcess2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2E51E37-4FC9-4A21-853A-14D0686BFC5F}">
      <dgm:prSet phldrT="[Texto]"/>
      <dgm:spPr>
        <a:xfrm>
          <a:off x="2635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b="1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05F423CB-4107-449A-A272-C94AB0A8C0C2}" type="parTrans" cxnId="{268390DA-856C-4F44-87ED-192CABCD59B1}">
      <dgm:prSet/>
      <dgm:spPr/>
      <dgm:t>
        <a:bodyPr/>
        <a:lstStyle/>
        <a:p>
          <a:endParaRPr lang="es-ES"/>
        </a:p>
      </dgm:t>
    </dgm:pt>
    <dgm:pt modelId="{6B07DABD-03D7-4755-A4EA-8250D73BCB1A}" type="sibTrans" cxnId="{268390DA-856C-4F44-87ED-192CABCD59B1}">
      <dgm:prSet/>
      <dgm:spPr/>
      <dgm:t>
        <a:bodyPr/>
        <a:lstStyle/>
        <a:p>
          <a:endParaRPr lang="es-ES"/>
        </a:p>
      </dgm:t>
    </dgm:pt>
    <dgm:pt modelId="{F28594B7-BCF0-4927-8D1B-E0B6D5B76DCB}">
      <dgm:prSet phldrT="[Texto]" custT="1"/>
      <dgm:spPr>
        <a:xfrm>
          <a:off x="261222" y="1421354"/>
          <a:ext cx="2068700" cy="862737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sz="1050" b="1" dirty="0">
              <a:latin typeface="Calibri" panose="020F0502020204030204"/>
              <a:ea typeface="+mn-ea"/>
              <a:cs typeface="+mn-cs"/>
            </a:rPr>
            <a:t>Disminuir costos en adquisición de medicamentos e insumos</a:t>
          </a:r>
        </a:p>
      </dgm:t>
    </dgm:pt>
    <dgm:pt modelId="{629B68C2-4025-4393-A848-C6C82722641F}" type="parTrans" cxnId="{93057A72-2F9B-41F6-9FF3-F99C2576509B}">
      <dgm:prSet/>
      <dgm:spPr/>
      <dgm:t>
        <a:bodyPr/>
        <a:lstStyle/>
        <a:p>
          <a:endParaRPr lang="es-ES"/>
        </a:p>
      </dgm:t>
    </dgm:pt>
    <dgm:pt modelId="{9B130DC7-2E08-4954-9E1F-0442830E0F0B}" type="sibTrans" cxnId="{93057A72-2F9B-41F6-9FF3-F99C2576509B}">
      <dgm:prSet/>
      <dgm:spPr/>
      <dgm:t>
        <a:bodyPr/>
        <a:lstStyle/>
        <a:p>
          <a:endParaRPr lang="es-ES"/>
        </a:p>
      </dgm:t>
    </dgm:pt>
    <dgm:pt modelId="{91F4D081-AE89-4072-98B1-D4111BE6738D}">
      <dgm:prSet phldrT="[Texto]"/>
      <dgm:spPr>
        <a:xfrm>
          <a:off x="2782451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b="1" dirty="0"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640377AC-E28D-41E3-8E16-000AB2E57E36}" type="parTrans" cxnId="{43AB8107-C1AC-463C-A7C4-5E5785215409}">
      <dgm:prSet/>
      <dgm:spPr/>
      <dgm:t>
        <a:bodyPr/>
        <a:lstStyle/>
        <a:p>
          <a:endParaRPr lang="es-ES"/>
        </a:p>
      </dgm:t>
    </dgm:pt>
    <dgm:pt modelId="{D378A790-D9E3-482C-924B-667D43F75682}" type="sibTrans" cxnId="{43AB8107-C1AC-463C-A7C4-5E5785215409}">
      <dgm:prSet/>
      <dgm:spPr/>
      <dgm:t>
        <a:bodyPr/>
        <a:lstStyle/>
        <a:p>
          <a:endParaRPr lang="es-ES"/>
        </a:p>
      </dgm:t>
    </dgm:pt>
    <dgm:pt modelId="{3C129E3D-3CFF-49F4-97DB-4FA1F8ACDBB1}">
      <dgm:prSet phldrT="[Texto]"/>
      <dgm:spPr>
        <a:xfrm>
          <a:off x="5562268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_tradnl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b="1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3B096A49-D985-47CB-B263-29AC5B1CE1D6}" type="parTrans" cxnId="{612F8224-645A-4FAD-9CAE-3BE73CBAEEB9}">
      <dgm:prSet/>
      <dgm:spPr/>
      <dgm:t>
        <a:bodyPr/>
        <a:lstStyle/>
        <a:p>
          <a:endParaRPr lang="es-ES"/>
        </a:p>
      </dgm:t>
    </dgm:pt>
    <dgm:pt modelId="{C2E5E5F3-B490-4567-B95A-24A9C0DF52F0}" type="sibTrans" cxnId="{612F8224-645A-4FAD-9CAE-3BE73CBAEEB9}">
      <dgm:prSet/>
      <dgm:spPr/>
      <dgm:t>
        <a:bodyPr/>
        <a:lstStyle/>
        <a:p>
          <a:endParaRPr lang="es-ES"/>
        </a:p>
      </dgm:t>
    </dgm:pt>
    <dgm:pt modelId="{8123A3A1-3D0D-48A0-BF23-66022749A275}">
      <dgm:prSet phldrT="[Texto]" custT="1"/>
      <dgm:spPr>
        <a:xfrm>
          <a:off x="5820855" y="1420676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MX" sz="1050" b="1" dirty="0">
              <a:latin typeface="Calibri" panose="020F0502020204030204"/>
              <a:ea typeface="+mn-ea"/>
              <a:cs typeface="+mn-cs"/>
            </a:rPr>
            <a:t> </a:t>
          </a:r>
          <a:r>
            <a:rPr lang="es-ES" sz="1050" b="1" dirty="0">
              <a:latin typeface="Calibri" panose="020F0502020204030204"/>
              <a:ea typeface="+mn-ea"/>
              <a:cs typeface="+mn-cs"/>
            </a:rPr>
            <a:t>Disminución de los costos de medicamentos adquiridos a precios establecidos por el LINAME</a:t>
          </a:r>
        </a:p>
      </dgm:t>
    </dgm:pt>
    <dgm:pt modelId="{7B06EA1B-080F-49FD-B717-93369EF4F28F}" type="parTrans" cxnId="{7AF9A131-96F7-48AC-8EB7-5426558BDC52}">
      <dgm:prSet/>
      <dgm:spPr/>
      <dgm:t>
        <a:bodyPr/>
        <a:lstStyle/>
        <a:p>
          <a:endParaRPr lang="es-ES"/>
        </a:p>
      </dgm:t>
    </dgm:pt>
    <dgm:pt modelId="{4F03C54E-D42A-45E6-91C6-B5C5E76BC6C7}" type="sibTrans" cxnId="{7AF9A131-96F7-48AC-8EB7-5426558BDC52}">
      <dgm:prSet/>
      <dgm:spPr/>
      <dgm:t>
        <a:bodyPr/>
        <a:lstStyle/>
        <a:p>
          <a:endParaRPr lang="es-ES"/>
        </a:p>
      </dgm:t>
    </dgm:pt>
    <dgm:pt modelId="{BAF89F85-C29C-49D2-B0E6-BE381581EF66}">
      <dgm:prSet phldrT="[Texto]" custT="1"/>
      <dgm:spPr>
        <a:xfrm>
          <a:off x="5820855" y="2216620"/>
          <a:ext cx="2068700" cy="689818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es-ES" sz="1050" b="1" dirty="0">
              <a:latin typeface="Calibri" panose="020F0502020204030204"/>
              <a:ea typeface="+mn-ea"/>
              <a:cs typeface="+mn-cs"/>
            </a:rPr>
            <a:t>Incremento de Ingresos  en 20% al finalizar el primer semestre</a:t>
          </a:r>
        </a:p>
      </dgm:t>
    </dgm:pt>
    <dgm:pt modelId="{D015706D-6D0A-4349-900D-F73DB3B13FA4}" type="parTrans" cxnId="{9ACBC42A-A271-45E0-AAD1-CCA153CD1CF7}">
      <dgm:prSet/>
      <dgm:spPr/>
      <dgm:t>
        <a:bodyPr/>
        <a:lstStyle/>
        <a:p>
          <a:endParaRPr lang="es-ES"/>
        </a:p>
      </dgm:t>
    </dgm:pt>
    <dgm:pt modelId="{DB7FD03F-557C-4D6C-9779-C932A8934265}" type="sibTrans" cxnId="{9ACBC42A-A271-45E0-AAD1-CCA153CD1CF7}">
      <dgm:prSet/>
      <dgm:spPr/>
      <dgm:t>
        <a:bodyPr/>
        <a:lstStyle/>
        <a:p>
          <a:endParaRPr lang="es-ES"/>
        </a:p>
      </dgm:t>
    </dgm:pt>
    <dgm:pt modelId="{CA6B9F6D-FDA1-490D-AF42-2ED3B67E374A}">
      <dgm:prSet phldrT="[Texto]" custT="1"/>
      <dgm:spPr>
        <a:xfrm>
          <a:off x="261222" y="2382472"/>
          <a:ext cx="2068700" cy="63947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ctr">
            <a:buNone/>
          </a:pPr>
          <a:r>
            <a:rPr lang="es-ES_tradnl" sz="1050" b="1" dirty="0">
              <a:latin typeface="Calibri" panose="020F0502020204030204"/>
              <a:ea typeface="+mn-ea"/>
              <a:cs typeface="+mn-cs"/>
            </a:rPr>
            <a:t>Incrementar los ingresos por venta de servicios</a:t>
          </a:r>
        </a:p>
      </dgm:t>
    </dgm:pt>
    <dgm:pt modelId="{94C11CB8-382A-46A1-A6B9-57C11A8E2D08}" type="parTrans" cxnId="{E87C2EE9-EB55-462E-8758-8C3438D987FB}">
      <dgm:prSet/>
      <dgm:spPr/>
      <dgm:t>
        <a:bodyPr/>
        <a:lstStyle/>
        <a:p>
          <a:endParaRPr lang="es-ES"/>
        </a:p>
      </dgm:t>
    </dgm:pt>
    <dgm:pt modelId="{6B0F843C-1001-4C53-8459-F52DE2BC2D81}" type="sibTrans" cxnId="{E87C2EE9-EB55-462E-8758-8C3438D987FB}">
      <dgm:prSet/>
      <dgm:spPr/>
      <dgm:t>
        <a:bodyPr/>
        <a:lstStyle/>
        <a:p>
          <a:endParaRPr lang="es-ES"/>
        </a:p>
      </dgm:t>
    </dgm:pt>
    <dgm:pt modelId="{83A83FA1-D69B-49FF-A33B-0AF93F00E977}">
      <dgm:prSet phldrT="[Texto]"/>
      <dgm:spPr>
        <a:xfrm>
          <a:off x="8342084" y="0"/>
          <a:ext cx="2585875" cy="4735202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s-ES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</a:p>
      </dgm:t>
    </dgm:pt>
    <dgm:pt modelId="{5FEE5012-6CAD-46E6-ACBF-3301A20257EA}" type="parTrans" cxnId="{EEBDD5A6-75F9-482C-9E62-EDE482F26DFA}">
      <dgm:prSet/>
      <dgm:spPr/>
      <dgm:t>
        <a:bodyPr/>
        <a:lstStyle/>
        <a:p>
          <a:endParaRPr lang="es-ES"/>
        </a:p>
      </dgm:t>
    </dgm:pt>
    <dgm:pt modelId="{F019CA94-E7A8-4C77-8342-8AEC3C3DCAE1}" type="sibTrans" cxnId="{EEBDD5A6-75F9-482C-9E62-EDE482F26DFA}">
      <dgm:prSet/>
      <dgm:spPr/>
      <dgm:t>
        <a:bodyPr/>
        <a:lstStyle/>
        <a:p>
          <a:endParaRPr lang="es-ES"/>
        </a:p>
      </dgm:t>
    </dgm:pt>
    <dgm:pt modelId="{A90D9E88-AF3F-4FE3-9295-E4B446188011}">
      <dgm:prSet phldrT="[Texto]" custT="1"/>
      <dgm:spPr>
        <a:xfrm>
          <a:off x="8600672" y="1421352"/>
          <a:ext cx="2068700" cy="909562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000" b="1" dirty="0">
              <a:latin typeface="Calibri" panose="020F0502020204030204"/>
              <a:ea typeface="+mn-ea"/>
              <a:cs typeface="+mn-cs"/>
            </a:rPr>
            <a:t>1.- Inicio de procesos de </a:t>
          </a:r>
          <a:r>
            <a:rPr lang="es-ES" sz="1000" b="1" dirty="0" err="1">
              <a:latin typeface="Calibri" panose="020F0502020204030204"/>
              <a:ea typeface="+mn-ea"/>
              <a:cs typeface="+mn-cs"/>
            </a:rPr>
            <a:t>Contratacion</a:t>
          </a:r>
          <a:r>
            <a:rPr lang="es-ES" sz="1000" b="1" dirty="0">
              <a:latin typeface="Calibri" panose="020F0502020204030204"/>
              <a:ea typeface="+mn-ea"/>
              <a:cs typeface="+mn-cs"/>
            </a:rPr>
            <a:t> de Insumos de Medicamentos en Modalidad ANPE </a:t>
          </a:r>
        </a:p>
      </dgm:t>
    </dgm:pt>
    <dgm:pt modelId="{27C83C4A-546F-4A0D-8BCF-1E819466595C}" type="parTrans" cxnId="{64B53826-FDC7-460C-A394-4A48CCE7567B}">
      <dgm:prSet/>
      <dgm:spPr/>
      <dgm:t>
        <a:bodyPr/>
        <a:lstStyle/>
        <a:p>
          <a:endParaRPr lang="es-ES"/>
        </a:p>
      </dgm:t>
    </dgm:pt>
    <dgm:pt modelId="{09170E4E-A97F-4B74-9A50-43B01D6900D1}" type="sibTrans" cxnId="{64B53826-FDC7-460C-A394-4A48CCE7567B}">
      <dgm:prSet/>
      <dgm:spPr/>
      <dgm:t>
        <a:bodyPr/>
        <a:lstStyle/>
        <a:p>
          <a:endParaRPr lang="es-ES"/>
        </a:p>
      </dgm:t>
    </dgm:pt>
    <dgm:pt modelId="{C465545B-32E0-41BA-9F61-D479C5A568FC}">
      <dgm:prSet phldrT="[Texto]" custT="1"/>
      <dgm:spPr>
        <a:xfrm>
          <a:off x="8600672" y="2427214"/>
          <a:ext cx="2068700" cy="625946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ES" sz="1200" b="1" dirty="0">
              <a:latin typeface="Calibri" panose="020F0502020204030204"/>
              <a:ea typeface="+mn-ea"/>
              <a:cs typeface="+mn-cs"/>
            </a:rPr>
            <a:t>1. Convenios y acuerdos con Especialistas externos a la Institución que Compran Servicios de Hospitalización en General</a:t>
          </a:r>
        </a:p>
      </dgm:t>
    </dgm:pt>
    <dgm:pt modelId="{E3A0A7D6-02AF-4AE4-A311-D65B5F7C5B71}" type="parTrans" cxnId="{3F73714B-B481-4D9B-AE62-5B56D09A3A0B}">
      <dgm:prSet/>
      <dgm:spPr/>
      <dgm:t>
        <a:bodyPr/>
        <a:lstStyle/>
        <a:p>
          <a:endParaRPr lang="es-ES"/>
        </a:p>
      </dgm:t>
    </dgm:pt>
    <dgm:pt modelId="{DDB50FD8-DFF0-462F-81BE-BE868C1DCB06}" type="sibTrans" cxnId="{3F73714B-B481-4D9B-AE62-5B56D09A3A0B}">
      <dgm:prSet/>
      <dgm:spPr/>
      <dgm:t>
        <a:bodyPr/>
        <a:lstStyle/>
        <a:p>
          <a:endParaRPr lang="es-ES"/>
        </a:p>
      </dgm:t>
    </dgm:pt>
    <dgm:pt modelId="{674FF5A6-C424-45D8-838C-DCD4BE8C4033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>
            <a:buNone/>
          </a:pPr>
          <a:r>
            <a:rPr lang="es-MX" sz="900" b="1" dirty="0">
              <a:latin typeface="Calibri" panose="020F0502020204030204"/>
              <a:ea typeface="+mn-ea"/>
              <a:cs typeface="+mn-cs"/>
            </a:rPr>
            <a:t>1</a:t>
          </a:r>
          <a:r>
            <a:rPr lang="es-ES" sz="900" b="1" dirty="0">
              <a:latin typeface="Calibri" panose="020F0502020204030204"/>
              <a:ea typeface="+mn-ea"/>
              <a:cs typeface="+mn-cs"/>
            </a:rPr>
            <a:t>. Realizar un estudio de identificación  de las empresas proveedoras de medicamentos y los precios que cobran  en función de los establecido por el LINAME.</a:t>
          </a:r>
          <a:endParaRPr lang="es-BO" sz="900" b="1" dirty="0">
            <a:latin typeface="Calibri" panose="020F0502020204030204"/>
            <a:ea typeface="+mn-ea"/>
            <a:cs typeface="+mn-cs"/>
          </a:endParaRPr>
        </a:p>
        <a:p>
          <a:r>
            <a:rPr lang="es-BO" sz="900" b="1" dirty="0">
              <a:latin typeface="Calibri" panose="020F0502020204030204"/>
              <a:ea typeface="+mn-ea"/>
              <a:cs typeface="+mn-cs"/>
            </a:rPr>
            <a:t>2. Gestionar la compra a través de Oficina Central</a:t>
          </a:r>
          <a:endParaRPr lang="es-ES" sz="900" b="1" dirty="0">
            <a:latin typeface="Calibri" panose="020F0502020204030204"/>
            <a:ea typeface="+mn-ea"/>
            <a:cs typeface="+mn-cs"/>
          </a:endParaRPr>
        </a:p>
      </dgm:t>
    </dgm:pt>
    <dgm:pt modelId="{6494E647-D45F-42A8-83A4-CF42437948FB}" type="sibTrans" cxnId="{F6A4CD1A-2CEA-4A23-880F-E632DD45DC5D}">
      <dgm:prSet/>
      <dgm:spPr/>
      <dgm:t>
        <a:bodyPr/>
        <a:lstStyle/>
        <a:p>
          <a:endParaRPr lang="es-ES"/>
        </a:p>
      </dgm:t>
    </dgm:pt>
    <dgm:pt modelId="{E7F3DDE5-C1A9-4CBA-B955-BDD5061D21D9}" type="parTrans" cxnId="{F6A4CD1A-2CEA-4A23-880F-E632DD45DC5D}">
      <dgm:prSet/>
      <dgm:spPr/>
      <dgm:t>
        <a:bodyPr/>
        <a:lstStyle/>
        <a:p>
          <a:endParaRPr lang="es-ES"/>
        </a:p>
      </dgm:t>
    </dgm:pt>
    <dgm:pt modelId="{9554DA7B-882E-430F-B3DD-8F65996D9C26}">
      <dgm:prSet phldrT="[Texto]" custT="1"/>
      <dgm:spPr>
        <a:xfrm>
          <a:off x="3041039" y="2430139"/>
          <a:ext cx="2068700" cy="729468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just"/>
          <a:r>
            <a:rPr lang="es-ES_tradnl" sz="900" b="1" dirty="0">
              <a:latin typeface="Calibri" panose="020F0502020204030204"/>
              <a:ea typeface="+mn-ea"/>
              <a:cs typeface="+mn-cs"/>
            </a:rPr>
            <a:t>1. Convenios con Profesionales especialistas  ajenos a la institución </a:t>
          </a:r>
        </a:p>
      </dgm:t>
    </dgm:pt>
    <dgm:pt modelId="{1D2CD26D-58D3-40C6-B805-2CB8232C0DA6}" type="sibTrans" cxnId="{C60C10D1-C96A-4778-8714-0CDF28D14AEC}">
      <dgm:prSet/>
      <dgm:spPr/>
      <dgm:t>
        <a:bodyPr/>
        <a:lstStyle/>
        <a:p>
          <a:endParaRPr lang="es-ES"/>
        </a:p>
      </dgm:t>
    </dgm:pt>
    <dgm:pt modelId="{D0198F7F-48E5-4211-8170-E4B6FBFC2F26}" type="parTrans" cxnId="{C60C10D1-C96A-4778-8714-0CDF28D14AEC}">
      <dgm:prSet/>
      <dgm:spPr/>
      <dgm:t>
        <a:bodyPr/>
        <a:lstStyle/>
        <a:p>
          <a:endParaRPr lang="es-ES"/>
        </a:p>
      </dgm:t>
    </dgm:pt>
    <dgm:pt modelId="{AC020BC8-74B3-4840-B569-97476815762D}">
      <dgm:prSet phldrT="[Texto]" custT="1"/>
      <dgm:spPr>
        <a:xfrm>
          <a:off x="3041039" y="1421917"/>
          <a:ext cx="2068700" cy="935737"/>
        </a:xfrm>
        <a:prstGeom prst="roundRect">
          <a:avLst>
            <a:gd name="adj" fmla="val 10000"/>
          </a:avLst>
        </a:prstGeom>
      </dgm:spPr>
      <dgm:t>
        <a:bodyPr/>
        <a:lstStyle/>
        <a:p>
          <a:pPr algn="l"/>
          <a:endParaRPr lang="es-ES" sz="900" dirty="0">
            <a:latin typeface="Calibri" panose="020F0502020204030204"/>
            <a:ea typeface="+mn-ea"/>
            <a:cs typeface="+mn-cs"/>
          </a:endParaRPr>
        </a:p>
      </dgm:t>
    </dgm:pt>
    <dgm:pt modelId="{2B6E4498-9E6F-438A-853A-DEBA546CDC42}" type="sibTrans" cxnId="{40B886DE-FBD5-4121-83FC-B6F75C758C0F}">
      <dgm:prSet/>
      <dgm:spPr/>
      <dgm:t>
        <a:bodyPr/>
        <a:lstStyle/>
        <a:p>
          <a:endParaRPr lang="es-ES"/>
        </a:p>
      </dgm:t>
    </dgm:pt>
    <dgm:pt modelId="{67BB159F-3FB7-45E4-A961-5F9B57BB68D5}" type="parTrans" cxnId="{40B886DE-FBD5-4121-83FC-B6F75C758C0F}">
      <dgm:prSet/>
      <dgm:spPr/>
      <dgm:t>
        <a:bodyPr/>
        <a:lstStyle/>
        <a:p>
          <a:endParaRPr lang="es-ES"/>
        </a:p>
      </dgm:t>
    </dgm:pt>
    <dgm:pt modelId="{56BB851E-B307-439C-B9B7-8FF7626539DC}" type="pres">
      <dgm:prSet presAssocID="{0B84CDFE-C4F8-4B97-85EE-57BF8E088C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A14332-C36C-4BB5-89A1-92B7E34D0287}" type="pres">
      <dgm:prSet presAssocID="{92E51E37-4FC9-4A21-853A-14D0686BFC5F}" presName="compNode" presStyleCnt="0"/>
      <dgm:spPr/>
    </dgm:pt>
    <dgm:pt modelId="{8E3E6F50-A15E-46DE-833A-844327435F0B}" type="pres">
      <dgm:prSet presAssocID="{92E51E37-4FC9-4A21-853A-14D0686BFC5F}" presName="aNode" presStyleLbl="bgShp" presStyleIdx="0" presStyleCnt="4"/>
      <dgm:spPr/>
      <dgm:t>
        <a:bodyPr/>
        <a:lstStyle/>
        <a:p>
          <a:endParaRPr lang="es-ES"/>
        </a:p>
      </dgm:t>
    </dgm:pt>
    <dgm:pt modelId="{02C5CE05-3A61-4160-B572-4A6406BEF4C9}" type="pres">
      <dgm:prSet presAssocID="{92E51E37-4FC9-4A21-853A-14D0686BFC5F}" presName="textNode" presStyleLbl="bgShp" presStyleIdx="0" presStyleCnt="4"/>
      <dgm:spPr/>
      <dgm:t>
        <a:bodyPr/>
        <a:lstStyle/>
        <a:p>
          <a:endParaRPr lang="es-ES"/>
        </a:p>
      </dgm:t>
    </dgm:pt>
    <dgm:pt modelId="{29030E27-4037-4218-8872-7A24E89B4772}" type="pres">
      <dgm:prSet presAssocID="{92E51E37-4FC9-4A21-853A-14D0686BFC5F}" presName="compChildNode" presStyleCnt="0"/>
      <dgm:spPr/>
    </dgm:pt>
    <dgm:pt modelId="{4097E815-617E-4B44-8AA3-45E87C8CC824}" type="pres">
      <dgm:prSet presAssocID="{92E51E37-4FC9-4A21-853A-14D0686BFC5F}" presName="theInnerList" presStyleCnt="0"/>
      <dgm:spPr/>
    </dgm:pt>
    <dgm:pt modelId="{FE2ED75B-D78A-4BE7-9D78-ECB945120168}" type="pres">
      <dgm:prSet presAssocID="{F28594B7-BCF0-4927-8D1B-E0B6D5B76DCB}" presName="childNode" presStyleLbl="node1" presStyleIdx="0" presStyleCnt="8" custScaleY="9253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4192DC-831F-44CA-8649-9B6EFEDB6B1D}" type="pres">
      <dgm:prSet presAssocID="{F28594B7-BCF0-4927-8D1B-E0B6D5B76DCB}" presName="aSpace2" presStyleCnt="0"/>
      <dgm:spPr/>
    </dgm:pt>
    <dgm:pt modelId="{E97721EF-558B-49EF-AC7B-4D158CB10371}" type="pres">
      <dgm:prSet presAssocID="{CA6B9F6D-FDA1-490D-AF42-2ED3B67E374A}" presName="childNode" presStyleLbl="node1" presStyleIdx="1" presStyleCnt="8" custScaleY="911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F2E5F-7DFC-4A8A-BEC7-A04A6290F672}" type="pres">
      <dgm:prSet presAssocID="{92E51E37-4FC9-4A21-853A-14D0686BFC5F}" presName="aSpace" presStyleCnt="0"/>
      <dgm:spPr/>
    </dgm:pt>
    <dgm:pt modelId="{CD8A141B-0AB2-44A9-A27D-8336AA0E6903}" type="pres">
      <dgm:prSet presAssocID="{91F4D081-AE89-4072-98B1-D4111BE6738D}" presName="compNode" presStyleCnt="0"/>
      <dgm:spPr/>
    </dgm:pt>
    <dgm:pt modelId="{C78DBB09-6769-4324-ADC7-447BC99287B5}" type="pres">
      <dgm:prSet presAssocID="{91F4D081-AE89-4072-98B1-D4111BE6738D}" presName="aNode" presStyleLbl="bgShp" presStyleIdx="1" presStyleCnt="4"/>
      <dgm:spPr/>
      <dgm:t>
        <a:bodyPr/>
        <a:lstStyle/>
        <a:p>
          <a:endParaRPr lang="es-ES"/>
        </a:p>
      </dgm:t>
    </dgm:pt>
    <dgm:pt modelId="{5D78C256-7FB7-46F7-9013-44EC3573C68A}" type="pres">
      <dgm:prSet presAssocID="{91F4D081-AE89-4072-98B1-D4111BE6738D}" presName="textNode" presStyleLbl="bgShp" presStyleIdx="1" presStyleCnt="4"/>
      <dgm:spPr/>
      <dgm:t>
        <a:bodyPr/>
        <a:lstStyle/>
        <a:p>
          <a:endParaRPr lang="es-ES"/>
        </a:p>
      </dgm:t>
    </dgm:pt>
    <dgm:pt modelId="{97606600-9725-42C8-9A76-BAA79432AAB0}" type="pres">
      <dgm:prSet presAssocID="{91F4D081-AE89-4072-98B1-D4111BE6738D}" presName="compChildNode" presStyleCnt="0"/>
      <dgm:spPr/>
    </dgm:pt>
    <dgm:pt modelId="{B04FA0B9-8DC6-4D20-9416-BF0D6F709C79}" type="pres">
      <dgm:prSet presAssocID="{91F4D081-AE89-4072-98B1-D4111BE6738D}" presName="theInnerList" presStyleCnt="0"/>
      <dgm:spPr/>
    </dgm:pt>
    <dgm:pt modelId="{8CD6B1DF-9AD3-4AC4-B39C-57EF80DB52CB}" type="pres">
      <dgm:prSet presAssocID="{674FF5A6-C424-45D8-838C-DCD4BE8C4033}" presName="childNode" presStyleLbl="node1" presStyleIdx="2" presStyleCnt="8" custScaleY="1060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7F609-B967-4B09-9979-3C69D8B06FA9}" type="pres">
      <dgm:prSet presAssocID="{674FF5A6-C424-45D8-838C-DCD4BE8C4033}" presName="aSpace2" presStyleCnt="0"/>
      <dgm:spPr/>
    </dgm:pt>
    <dgm:pt modelId="{0E42C15B-F981-487C-819A-D1C4F7289338}" type="pres">
      <dgm:prSet presAssocID="{9554DA7B-882E-430F-B3DD-8F65996D9C26}" presName="childNode" presStyleLbl="node1" presStyleIdx="3" presStyleCnt="8" custScaleY="971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7EB0E0-4D83-454A-BB82-C356ED3A8782}" type="pres">
      <dgm:prSet presAssocID="{91F4D081-AE89-4072-98B1-D4111BE6738D}" presName="aSpace" presStyleCnt="0"/>
      <dgm:spPr/>
    </dgm:pt>
    <dgm:pt modelId="{5B2C1112-D15D-4374-B73D-75B347D16049}" type="pres">
      <dgm:prSet presAssocID="{3C129E3D-3CFF-49F4-97DB-4FA1F8ACDBB1}" presName="compNode" presStyleCnt="0"/>
      <dgm:spPr/>
    </dgm:pt>
    <dgm:pt modelId="{C83ED286-B2FB-4FDE-BA84-3FAFF826E4DA}" type="pres">
      <dgm:prSet presAssocID="{3C129E3D-3CFF-49F4-97DB-4FA1F8ACDBB1}" presName="aNode" presStyleLbl="bgShp" presStyleIdx="2" presStyleCnt="4" custLinFactNeighborX="1537" custLinFactNeighborY="9547"/>
      <dgm:spPr/>
      <dgm:t>
        <a:bodyPr/>
        <a:lstStyle/>
        <a:p>
          <a:endParaRPr lang="es-ES"/>
        </a:p>
      </dgm:t>
    </dgm:pt>
    <dgm:pt modelId="{3375BDD3-1860-44AF-BF45-633343058B11}" type="pres">
      <dgm:prSet presAssocID="{3C129E3D-3CFF-49F4-97DB-4FA1F8ACDBB1}" presName="textNode" presStyleLbl="bgShp" presStyleIdx="2" presStyleCnt="4"/>
      <dgm:spPr/>
      <dgm:t>
        <a:bodyPr/>
        <a:lstStyle/>
        <a:p>
          <a:endParaRPr lang="es-ES"/>
        </a:p>
      </dgm:t>
    </dgm:pt>
    <dgm:pt modelId="{F257DAB5-3256-4CEF-BFF2-B4BC09B4FCD1}" type="pres">
      <dgm:prSet presAssocID="{3C129E3D-3CFF-49F4-97DB-4FA1F8ACDBB1}" presName="compChildNode" presStyleCnt="0"/>
      <dgm:spPr/>
    </dgm:pt>
    <dgm:pt modelId="{89556EF3-4278-4CEF-B451-3FCA81B0129F}" type="pres">
      <dgm:prSet presAssocID="{3C129E3D-3CFF-49F4-97DB-4FA1F8ACDBB1}" presName="theInnerList" presStyleCnt="0"/>
      <dgm:spPr/>
    </dgm:pt>
    <dgm:pt modelId="{2A22AA11-0C20-4421-9AD8-DF9DA69DB60A}" type="pres">
      <dgm:prSet presAssocID="{8123A3A1-3D0D-48A0-BF23-66022749A275}" presName="child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3E3C10-0096-452D-BD93-335CA443B2F9}" type="pres">
      <dgm:prSet presAssocID="{8123A3A1-3D0D-48A0-BF23-66022749A275}" presName="aSpace2" presStyleCnt="0"/>
      <dgm:spPr/>
    </dgm:pt>
    <dgm:pt modelId="{2702A6A7-A2A0-4752-84D5-05F59EA4D705}" type="pres">
      <dgm:prSet presAssocID="{BAF89F85-C29C-49D2-B0E6-BE381581EF66}" presName="child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10C12-7417-4F33-9071-BEAEF2E6B50D}" type="pres">
      <dgm:prSet presAssocID="{3C129E3D-3CFF-49F4-97DB-4FA1F8ACDBB1}" presName="aSpace" presStyleCnt="0"/>
      <dgm:spPr/>
    </dgm:pt>
    <dgm:pt modelId="{14B90335-A3A3-45A6-9248-445986ED0334}" type="pres">
      <dgm:prSet presAssocID="{83A83FA1-D69B-49FF-A33B-0AF93F00E977}" presName="compNode" presStyleCnt="0"/>
      <dgm:spPr/>
    </dgm:pt>
    <dgm:pt modelId="{8BD11F56-D7E8-4E45-B5E6-F276DD73634C}" type="pres">
      <dgm:prSet presAssocID="{83A83FA1-D69B-49FF-A33B-0AF93F00E977}" presName="aNode" presStyleLbl="bgShp" presStyleIdx="3" presStyleCnt="4"/>
      <dgm:spPr/>
      <dgm:t>
        <a:bodyPr/>
        <a:lstStyle/>
        <a:p>
          <a:endParaRPr lang="es-ES"/>
        </a:p>
      </dgm:t>
    </dgm:pt>
    <dgm:pt modelId="{BABE3AEA-52E5-40B3-8011-FBA80C43B3EB}" type="pres">
      <dgm:prSet presAssocID="{83A83FA1-D69B-49FF-A33B-0AF93F00E977}" presName="textNode" presStyleLbl="bgShp" presStyleIdx="3" presStyleCnt="4"/>
      <dgm:spPr/>
      <dgm:t>
        <a:bodyPr/>
        <a:lstStyle/>
        <a:p>
          <a:endParaRPr lang="es-ES"/>
        </a:p>
      </dgm:t>
    </dgm:pt>
    <dgm:pt modelId="{0AADE4F0-3FA6-4ECB-BDB3-32CF75691607}" type="pres">
      <dgm:prSet presAssocID="{83A83FA1-D69B-49FF-A33B-0AF93F00E977}" presName="compChildNode" presStyleCnt="0"/>
      <dgm:spPr/>
    </dgm:pt>
    <dgm:pt modelId="{419B879E-9609-4647-84CE-222BAF6F9609}" type="pres">
      <dgm:prSet presAssocID="{83A83FA1-D69B-49FF-A33B-0AF93F00E977}" presName="theInnerList" presStyleCnt="0"/>
      <dgm:spPr/>
    </dgm:pt>
    <dgm:pt modelId="{944F53F1-3126-4DB6-BABE-43DCB7423977}" type="pres">
      <dgm:prSet presAssocID="{A90D9E88-AF3F-4FE3-9295-E4B446188011}" presName="childNode" presStyleLbl="node1" presStyleIdx="6" presStyleCnt="8" custScaleY="875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CD1B9-9EFB-4104-A3F5-AC6535E3E7F0}" type="pres">
      <dgm:prSet presAssocID="{A90D9E88-AF3F-4FE3-9295-E4B446188011}" presName="aSpace2" presStyleCnt="0"/>
      <dgm:spPr/>
    </dgm:pt>
    <dgm:pt modelId="{C99FDB1C-C5B5-488C-B3C1-D2847E54945A}" type="pres">
      <dgm:prSet presAssocID="{C465545B-32E0-41BA-9F61-D479C5A568FC}" presName="child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F39AF9-1A4B-4FB5-9A97-42EE607758EF}" type="presOf" srcId="{CA6B9F6D-FDA1-490D-AF42-2ED3B67E374A}" destId="{E97721EF-558B-49EF-AC7B-4D158CB10371}" srcOrd="0" destOrd="0" presId="urn:microsoft.com/office/officeart/2005/8/layout/lProcess2"/>
    <dgm:cxn modelId="{E925FE39-2570-4989-9783-DC0AD63C8776}" type="presOf" srcId="{83A83FA1-D69B-49FF-A33B-0AF93F00E977}" destId="{8BD11F56-D7E8-4E45-B5E6-F276DD73634C}" srcOrd="0" destOrd="0" presId="urn:microsoft.com/office/officeart/2005/8/layout/lProcess2"/>
    <dgm:cxn modelId="{64A214FE-CD43-477E-A0A5-5EB0D3E4DB21}" type="presOf" srcId="{674FF5A6-C424-45D8-838C-DCD4BE8C4033}" destId="{8CD6B1DF-9AD3-4AC4-B39C-57EF80DB52CB}" srcOrd="0" destOrd="0" presId="urn:microsoft.com/office/officeart/2005/8/layout/lProcess2"/>
    <dgm:cxn modelId="{214D6318-D0D2-499A-853A-CD5F5A218C93}" type="presOf" srcId="{92E51E37-4FC9-4A21-853A-14D0686BFC5F}" destId="{02C5CE05-3A61-4160-B572-4A6406BEF4C9}" srcOrd="1" destOrd="0" presId="urn:microsoft.com/office/officeart/2005/8/layout/lProcess2"/>
    <dgm:cxn modelId="{612F8224-645A-4FAD-9CAE-3BE73CBAEEB9}" srcId="{0B84CDFE-C4F8-4B97-85EE-57BF8E088CE4}" destId="{3C129E3D-3CFF-49F4-97DB-4FA1F8ACDBB1}" srcOrd="2" destOrd="0" parTransId="{3B096A49-D985-47CB-B263-29AC5B1CE1D6}" sibTransId="{C2E5E5F3-B490-4567-B95A-24A9C0DF52F0}"/>
    <dgm:cxn modelId="{2F02B555-EE10-4964-8D2D-ADD0EC25558E}" type="presOf" srcId="{AC020BC8-74B3-4840-B569-97476815762D}" destId="{8CD6B1DF-9AD3-4AC4-B39C-57EF80DB52CB}" srcOrd="0" destOrd="1" presId="urn:microsoft.com/office/officeart/2005/8/layout/lProcess2"/>
    <dgm:cxn modelId="{A3ED0858-3B28-413C-9C78-FBEEB8DB28B4}" type="presOf" srcId="{BAF89F85-C29C-49D2-B0E6-BE381581EF66}" destId="{2702A6A7-A2A0-4752-84D5-05F59EA4D705}" srcOrd="0" destOrd="0" presId="urn:microsoft.com/office/officeart/2005/8/layout/lProcess2"/>
    <dgm:cxn modelId="{51625778-E1F3-47AF-8E04-2255F1B76713}" type="presOf" srcId="{3C129E3D-3CFF-49F4-97DB-4FA1F8ACDBB1}" destId="{3375BDD3-1860-44AF-BF45-633343058B11}" srcOrd="1" destOrd="0" presId="urn:microsoft.com/office/officeart/2005/8/layout/lProcess2"/>
    <dgm:cxn modelId="{80D1ACA0-8464-46FE-8C83-760D9D101D43}" type="presOf" srcId="{9554DA7B-882E-430F-B3DD-8F65996D9C26}" destId="{0E42C15B-F981-487C-819A-D1C4F7289338}" srcOrd="0" destOrd="0" presId="urn:microsoft.com/office/officeart/2005/8/layout/lProcess2"/>
    <dgm:cxn modelId="{9A38AC86-4021-4A6F-B97C-767C68BE7C15}" type="presOf" srcId="{92E51E37-4FC9-4A21-853A-14D0686BFC5F}" destId="{8E3E6F50-A15E-46DE-833A-844327435F0B}" srcOrd="0" destOrd="0" presId="urn:microsoft.com/office/officeart/2005/8/layout/lProcess2"/>
    <dgm:cxn modelId="{9ACBC42A-A271-45E0-AAD1-CCA153CD1CF7}" srcId="{3C129E3D-3CFF-49F4-97DB-4FA1F8ACDBB1}" destId="{BAF89F85-C29C-49D2-B0E6-BE381581EF66}" srcOrd="1" destOrd="0" parTransId="{D015706D-6D0A-4349-900D-F73DB3B13FA4}" sibTransId="{DB7FD03F-557C-4D6C-9779-C932A8934265}"/>
    <dgm:cxn modelId="{43AB8107-C1AC-463C-A7C4-5E5785215409}" srcId="{0B84CDFE-C4F8-4B97-85EE-57BF8E088CE4}" destId="{91F4D081-AE89-4072-98B1-D4111BE6738D}" srcOrd="1" destOrd="0" parTransId="{640377AC-E28D-41E3-8E16-000AB2E57E36}" sibTransId="{D378A790-D9E3-482C-924B-667D43F75682}"/>
    <dgm:cxn modelId="{40B886DE-FBD5-4121-83FC-B6F75C758C0F}" srcId="{674FF5A6-C424-45D8-838C-DCD4BE8C4033}" destId="{AC020BC8-74B3-4840-B569-97476815762D}" srcOrd="0" destOrd="0" parTransId="{67BB159F-3FB7-45E4-A961-5F9B57BB68D5}" sibTransId="{2B6E4498-9E6F-438A-853A-DEBA546CDC42}"/>
    <dgm:cxn modelId="{64B53826-FDC7-460C-A394-4A48CCE7567B}" srcId="{83A83FA1-D69B-49FF-A33B-0AF93F00E977}" destId="{A90D9E88-AF3F-4FE3-9295-E4B446188011}" srcOrd="0" destOrd="0" parTransId="{27C83C4A-546F-4A0D-8BCF-1E819466595C}" sibTransId="{09170E4E-A97F-4B74-9A50-43B01D6900D1}"/>
    <dgm:cxn modelId="{83C289A2-D477-4212-A8F9-CF41C75C0562}" type="presOf" srcId="{91F4D081-AE89-4072-98B1-D4111BE6738D}" destId="{5D78C256-7FB7-46F7-9013-44EC3573C68A}" srcOrd="1" destOrd="0" presId="urn:microsoft.com/office/officeart/2005/8/layout/lProcess2"/>
    <dgm:cxn modelId="{929C94A3-CF9C-47C1-ABC0-897EB498A80F}" type="presOf" srcId="{F28594B7-BCF0-4927-8D1B-E0B6D5B76DCB}" destId="{FE2ED75B-D78A-4BE7-9D78-ECB945120168}" srcOrd="0" destOrd="0" presId="urn:microsoft.com/office/officeart/2005/8/layout/lProcess2"/>
    <dgm:cxn modelId="{C60C10D1-C96A-4778-8714-0CDF28D14AEC}" srcId="{91F4D081-AE89-4072-98B1-D4111BE6738D}" destId="{9554DA7B-882E-430F-B3DD-8F65996D9C26}" srcOrd="1" destOrd="0" parTransId="{D0198F7F-48E5-4211-8170-E4B6FBFC2F26}" sibTransId="{1D2CD26D-58D3-40C6-B805-2CB8232C0DA6}"/>
    <dgm:cxn modelId="{265D936D-1F50-4807-B774-8C38CDF73F9D}" type="presOf" srcId="{8123A3A1-3D0D-48A0-BF23-66022749A275}" destId="{2A22AA11-0C20-4421-9AD8-DF9DA69DB60A}" srcOrd="0" destOrd="0" presId="urn:microsoft.com/office/officeart/2005/8/layout/lProcess2"/>
    <dgm:cxn modelId="{F6A4CD1A-2CEA-4A23-880F-E632DD45DC5D}" srcId="{91F4D081-AE89-4072-98B1-D4111BE6738D}" destId="{674FF5A6-C424-45D8-838C-DCD4BE8C4033}" srcOrd="0" destOrd="0" parTransId="{E7F3DDE5-C1A9-4CBA-B955-BDD5061D21D9}" sibTransId="{6494E647-D45F-42A8-83A4-CF42437948FB}"/>
    <dgm:cxn modelId="{7B83E2C3-415A-4330-B8C5-22B00FE209B6}" type="presOf" srcId="{C465545B-32E0-41BA-9F61-D479C5A568FC}" destId="{C99FDB1C-C5B5-488C-B3C1-D2847E54945A}" srcOrd="0" destOrd="0" presId="urn:microsoft.com/office/officeart/2005/8/layout/lProcess2"/>
    <dgm:cxn modelId="{0ED69F41-DE83-46BD-B1DC-E2BED4FB0B7C}" type="presOf" srcId="{A90D9E88-AF3F-4FE3-9295-E4B446188011}" destId="{944F53F1-3126-4DB6-BABE-43DCB7423977}" srcOrd="0" destOrd="0" presId="urn:microsoft.com/office/officeart/2005/8/layout/lProcess2"/>
    <dgm:cxn modelId="{7AF9A131-96F7-48AC-8EB7-5426558BDC52}" srcId="{3C129E3D-3CFF-49F4-97DB-4FA1F8ACDBB1}" destId="{8123A3A1-3D0D-48A0-BF23-66022749A275}" srcOrd="0" destOrd="0" parTransId="{7B06EA1B-080F-49FD-B717-93369EF4F28F}" sibTransId="{4F03C54E-D42A-45E6-91C6-B5C5E76BC6C7}"/>
    <dgm:cxn modelId="{93057A72-2F9B-41F6-9FF3-F99C2576509B}" srcId="{92E51E37-4FC9-4A21-853A-14D0686BFC5F}" destId="{F28594B7-BCF0-4927-8D1B-E0B6D5B76DCB}" srcOrd="0" destOrd="0" parTransId="{629B68C2-4025-4393-A848-C6C82722641F}" sibTransId="{9B130DC7-2E08-4954-9E1F-0442830E0F0B}"/>
    <dgm:cxn modelId="{8B374345-C64F-42F2-8375-1C139F433F77}" type="presOf" srcId="{91F4D081-AE89-4072-98B1-D4111BE6738D}" destId="{C78DBB09-6769-4324-ADC7-447BC99287B5}" srcOrd="0" destOrd="0" presId="urn:microsoft.com/office/officeart/2005/8/layout/lProcess2"/>
    <dgm:cxn modelId="{3F73714B-B481-4D9B-AE62-5B56D09A3A0B}" srcId="{83A83FA1-D69B-49FF-A33B-0AF93F00E977}" destId="{C465545B-32E0-41BA-9F61-D479C5A568FC}" srcOrd="1" destOrd="0" parTransId="{E3A0A7D6-02AF-4AE4-A311-D65B5F7C5B71}" sibTransId="{DDB50FD8-DFF0-462F-81BE-BE868C1DCB06}"/>
    <dgm:cxn modelId="{268390DA-856C-4F44-87ED-192CABCD59B1}" srcId="{0B84CDFE-C4F8-4B97-85EE-57BF8E088CE4}" destId="{92E51E37-4FC9-4A21-853A-14D0686BFC5F}" srcOrd="0" destOrd="0" parTransId="{05F423CB-4107-449A-A272-C94AB0A8C0C2}" sibTransId="{6B07DABD-03D7-4755-A4EA-8250D73BCB1A}"/>
    <dgm:cxn modelId="{34492170-57E3-4EF1-A374-9DAD8F589A9C}" type="presOf" srcId="{3C129E3D-3CFF-49F4-97DB-4FA1F8ACDBB1}" destId="{C83ED286-B2FB-4FDE-BA84-3FAFF826E4DA}" srcOrd="0" destOrd="0" presId="urn:microsoft.com/office/officeart/2005/8/layout/lProcess2"/>
    <dgm:cxn modelId="{EEBDD5A6-75F9-482C-9E62-EDE482F26DFA}" srcId="{0B84CDFE-C4F8-4B97-85EE-57BF8E088CE4}" destId="{83A83FA1-D69B-49FF-A33B-0AF93F00E977}" srcOrd="3" destOrd="0" parTransId="{5FEE5012-6CAD-46E6-ACBF-3301A20257EA}" sibTransId="{F019CA94-E7A8-4C77-8342-8AEC3C3DCAE1}"/>
    <dgm:cxn modelId="{E87C2EE9-EB55-462E-8758-8C3438D987FB}" srcId="{92E51E37-4FC9-4A21-853A-14D0686BFC5F}" destId="{CA6B9F6D-FDA1-490D-AF42-2ED3B67E374A}" srcOrd="1" destOrd="0" parTransId="{94C11CB8-382A-46A1-A6B9-57C11A8E2D08}" sibTransId="{6B0F843C-1001-4C53-8459-F52DE2BC2D81}"/>
    <dgm:cxn modelId="{C0C95E93-2956-4A05-A9BF-B5A68A96B6E4}" type="presOf" srcId="{83A83FA1-D69B-49FF-A33B-0AF93F00E977}" destId="{BABE3AEA-52E5-40B3-8011-FBA80C43B3EB}" srcOrd="1" destOrd="0" presId="urn:microsoft.com/office/officeart/2005/8/layout/lProcess2"/>
    <dgm:cxn modelId="{3C2DC005-CF59-483E-B966-22100356F471}" type="presOf" srcId="{0B84CDFE-C4F8-4B97-85EE-57BF8E088CE4}" destId="{56BB851E-B307-439C-B9B7-8FF7626539DC}" srcOrd="0" destOrd="0" presId="urn:microsoft.com/office/officeart/2005/8/layout/lProcess2"/>
    <dgm:cxn modelId="{640927D2-CCB3-4868-8282-49B5EA0D133F}" type="presParOf" srcId="{56BB851E-B307-439C-B9B7-8FF7626539DC}" destId="{CBA14332-C36C-4BB5-89A1-92B7E34D0287}" srcOrd="0" destOrd="0" presId="urn:microsoft.com/office/officeart/2005/8/layout/lProcess2"/>
    <dgm:cxn modelId="{F971C8BB-78EC-44EF-B0D8-31FFADB41A5B}" type="presParOf" srcId="{CBA14332-C36C-4BB5-89A1-92B7E34D0287}" destId="{8E3E6F50-A15E-46DE-833A-844327435F0B}" srcOrd="0" destOrd="0" presId="urn:microsoft.com/office/officeart/2005/8/layout/lProcess2"/>
    <dgm:cxn modelId="{19177698-AB32-40DF-BD69-9933197D8D5D}" type="presParOf" srcId="{CBA14332-C36C-4BB5-89A1-92B7E34D0287}" destId="{02C5CE05-3A61-4160-B572-4A6406BEF4C9}" srcOrd="1" destOrd="0" presId="urn:microsoft.com/office/officeart/2005/8/layout/lProcess2"/>
    <dgm:cxn modelId="{262AC5FB-C0BB-4CE3-9F4D-41B23F3316D8}" type="presParOf" srcId="{CBA14332-C36C-4BB5-89A1-92B7E34D0287}" destId="{29030E27-4037-4218-8872-7A24E89B4772}" srcOrd="2" destOrd="0" presId="urn:microsoft.com/office/officeart/2005/8/layout/lProcess2"/>
    <dgm:cxn modelId="{9D17A26C-4EB6-459D-9F04-E1DD58DE2058}" type="presParOf" srcId="{29030E27-4037-4218-8872-7A24E89B4772}" destId="{4097E815-617E-4B44-8AA3-45E87C8CC824}" srcOrd="0" destOrd="0" presId="urn:microsoft.com/office/officeart/2005/8/layout/lProcess2"/>
    <dgm:cxn modelId="{F6581159-0D22-4ABE-943C-7A5AF1A566BE}" type="presParOf" srcId="{4097E815-617E-4B44-8AA3-45E87C8CC824}" destId="{FE2ED75B-D78A-4BE7-9D78-ECB945120168}" srcOrd="0" destOrd="0" presId="urn:microsoft.com/office/officeart/2005/8/layout/lProcess2"/>
    <dgm:cxn modelId="{B170587C-CD4F-4650-9A8B-0EB2F8E3C8A5}" type="presParOf" srcId="{4097E815-617E-4B44-8AA3-45E87C8CC824}" destId="{F84192DC-831F-44CA-8649-9B6EFEDB6B1D}" srcOrd="1" destOrd="0" presId="urn:microsoft.com/office/officeart/2005/8/layout/lProcess2"/>
    <dgm:cxn modelId="{25C712EF-121F-4F5E-8319-1B08B8F4CCDC}" type="presParOf" srcId="{4097E815-617E-4B44-8AA3-45E87C8CC824}" destId="{E97721EF-558B-49EF-AC7B-4D158CB10371}" srcOrd="2" destOrd="0" presId="urn:microsoft.com/office/officeart/2005/8/layout/lProcess2"/>
    <dgm:cxn modelId="{4AC3BBA4-267F-4435-8484-76C0D0DB03F3}" type="presParOf" srcId="{56BB851E-B307-439C-B9B7-8FF7626539DC}" destId="{3F8F2E5F-7DFC-4A8A-BEC7-A04A6290F672}" srcOrd="1" destOrd="0" presId="urn:microsoft.com/office/officeart/2005/8/layout/lProcess2"/>
    <dgm:cxn modelId="{0A2C9C2C-837B-4294-9456-93FC56DB3489}" type="presParOf" srcId="{56BB851E-B307-439C-B9B7-8FF7626539DC}" destId="{CD8A141B-0AB2-44A9-A27D-8336AA0E6903}" srcOrd="2" destOrd="0" presId="urn:microsoft.com/office/officeart/2005/8/layout/lProcess2"/>
    <dgm:cxn modelId="{757CFA57-64E2-48DF-A694-31E7205C0C3E}" type="presParOf" srcId="{CD8A141B-0AB2-44A9-A27D-8336AA0E6903}" destId="{C78DBB09-6769-4324-ADC7-447BC99287B5}" srcOrd="0" destOrd="0" presId="urn:microsoft.com/office/officeart/2005/8/layout/lProcess2"/>
    <dgm:cxn modelId="{AF903BF9-7449-4099-98DD-F7398DB63C87}" type="presParOf" srcId="{CD8A141B-0AB2-44A9-A27D-8336AA0E6903}" destId="{5D78C256-7FB7-46F7-9013-44EC3573C68A}" srcOrd="1" destOrd="0" presId="urn:microsoft.com/office/officeart/2005/8/layout/lProcess2"/>
    <dgm:cxn modelId="{A0DD53A2-54A5-455D-85BA-64633DD8DAFD}" type="presParOf" srcId="{CD8A141B-0AB2-44A9-A27D-8336AA0E6903}" destId="{97606600-9725-42C8-9A76-BAA79432AAB0}" srcOrd="2" destOrd="0" presId="urn:microsoft.com/office/officeart/2005/8/layout/lProcess2"/>
    <dgm:cxn modelId="{9521D715-2BCA-4B8A-AFA5-E00C1898B80E}" type="presParOf" srcId="{97606600-9725-42C8-9A76-BAA79432AAB0}" destId="{B04FA0B9-8DC6-4D20-9416-BF0D6F709C79}" srcOrd="0" destOrd="0" presId="urn:microsoft.com/office/officeart/2005/8/layout/lProcess2"/>
    <dgm:cxn modelId="{A9970F9F-8861-4E6C-BB47-675F1E58D07C}" type="presParOf" srcId="{B04FA0B9-8DC6-4D20-9416-BF0D6F709C79}" destId="{8CD6B1DF-9AD3-4AC4-B39C-57EF80DB52CB}" srcOrd="0" destOrd="0" presId="urn:microsoft.com/office/officeart/2005/8/layout/lProcess2"/>
    <dgm:cxn modelId="{69D7CCEB-A23B-44C5-A78A-CBE7E64BAFD5}" type="presParOf" srcId="{B04FA0B9-8DC6-4D20-9416-BF0D6F709C79}" destId="{2FA7F609-B967-4B09-9979-3C69D8B06FA9}" srcOrd="1" destOrd="0" presId="urn:microsoft.com/office/officeart/2005/8/layout/lProcess2"/>
    <dgm:cxn modelId="{13B4715E-7EC4-45BA-B13E-655374DC2FF2}" type="presParOf" srcId="{B04FA0B9-8DC6-4D20-9416-BF0D6F709C79}" destId="{0E42C15B-F981-487C-819A-D1C4F7289338}" srcOrd="2" destOrd="0" presId="urn:microsoft.com/office/officeart/2005/8/layout/lProcess2"/>
    <dgm:cxn modelId="{689AF617-36D5-494F-8127-992DA870041C}" type="presParOf" srcId="{56BB851E-B307-439C-B9B7-8FF7626539DC}" destId="{AC7EB0E0-4D83-454A-BB82-C356ED3A8782}" srcOrd="3" destOrd="0" presId="urn:microsoft.com/office/officeart/2005/8/layout/lProcess2"/>
    <dgm:cxn modelId="{F0AADCDB-2036-47E7-9FDB-23A2E16B523C}" type="presParOf" srcId="{56BB851E-B307-439C-B9B7-8FF7626539DC}" destId="{5B2C1112-D15D-4374-B73D-75B347D16049}" srcOrd="4" destOrd="0" presId="urn:microsoft.com/office/officeart/2005/8/layout/lProcess2"/>
    <dgm:cxn modelId="{CD6F2EBC-C77C-4F2A-A6E8-E44D75E79534}" type="presParOf" srcId="{5B2C1112-D15D-4374-B73D-75B347D16049}" destId="{C83ED286-B2FB-4FDE-BA84-3FAFF826E4DA}" srcOrd="0" destOrd="0" presId="urn:microsoft.com/office/officeart/2005/8/layout/lProcess2"/>
    <dgm:cxn modelId="{604EF08F-B052-4539-BEE2-DF44FB017CCC}" type="presParOf" srcId="{5B2C1112-D15D-4374-B73D-75B347D16049}" destId="{3375BDD3-1860-44AF-BF45-633343058B11}" srcOrd="1" destOrd="0" presId="urn:microsoft.com/office/officeart/2005/8/layout/lProcess2"/>
    <dgm:cxn modelId="{AB446187-ED1F-4C4E-86F1-87F6E5103802}" type="presParOf" srcId="{5B2C1112-D15D-4374-B73D-75B347D16049}" destId="{F257DAB5-3256-4CEF-BFF2-B4BC09B4FCD1}" srcOrd="2" destOrd="0" presId="urn:microsoft.com/office/officeart/2005/8/layout/lProcess2"/>
    <dgm:cxn modelId="{6A4B90FD-DD49-4318-B2B1-B0D8704AEC05}" type="presParOf" srcId="{F257DAB5-3256-4CEF-BFF2-B4BC09B4FCD1}" destId="{89556EF3-4278-4CEF-B451-3FCA81B0129F}" srcOrd="0" destOrd="0" presId="urn:microsoft.com/office/officeart/2005/8/layout/lProcess2"/>
    <dgm:cxn modelId="{F97F06B0-7E4D-4BDF-89DB-10999E0F4590}" type="presParOf" srcId="{89556EF3-4278-4CEF-B451-3FCA81B0129F}" destId="{2A22AA11-0C20-4421-9AD8-DF9DA69DB60A}" srcOrd="0" destOrd="0" presId="urn:microsoft.com/office/officeart/2005/8/layout/lProcess2"/>
    <dgm:cxn modelId="{5C118909-3826-4B97-A7C1-A61DC9662331}" type="presParOf" srcId="{89556EF3-4278-4CEF-B451-3FCA81B0129F}" destId="{203E3C10-0096-452D-BD93-335CA443B2F9}" srcOrd="1" destOrd="0" presId="urn:microsoft.com/office/officeart/2005/8/layout/lProcess2"/>
    <dgm:cxn modelId="{FDD91612-BE44-4E2C-A608-0EAA2B385065}" type="presParOf" srcId="{89556EF3-4278-4CEF-B451-3FCA81B0129F}" destId="{2702A6A7-A2A0-4752-84D5-05F59EA4D705}" srcOrd="2" destOrd="0" presId="urn:microsoft.com/office/officeart/2005/8/layout/lProcess2"/>
    <dgm:cxn modelId="{5CC9D640-9D5F-44F4-98E5-205E560B219C}" type="presParOf" srcId="{56BB851E-B307-439C-B9B7-8FF7626539DC}" destId="{18510C12-7417-4F33-9071-BEAEF2E6B50D}" srcOrd="5" destOrd="0" presId="urn:microsoft.com/office/officeart/2005/8/layout/lProcess2"/>
    <dgm:cxn modelId="{A6C49EDE-4914-4750-9E23-AAAC569A7A9D}" type="presParOf" srcId="{56BB851E-B307-439C-B9B7-8FF7626539DC}" destId="{14B90335-A3A3-45A6-9248-445986ED0334}" srcOrd="6" destOrd="0" presId="urn:microsoft.com/office/officeart/2005/8/layout/lProcess2"/>
    <dgm:cxn modelId="{D1F88FD5-4EEE-47B7-B52F-56628E0E4D09}" type="presParOf" srcId="{14B90335-A3A3-45A6-9248-445986ED0334}" destId="{8BD11F56-D7E8-4E45-B5E6-F276DD73634C}" srcOrd="0" destOrd="0" presId="urn:microsoft.com/office/officeart/2005/8/layout/lProcess2"/>
    <dgm:cxn modelId="{E1CC8D98-0597-4133-958E-F2DC96B76694}" type="presParOf" srcId="{14B90335-A3A3-45A6-9248-445986ED0334}" destId="{BABE3AEA-52E5-40B3-8011-FBA80C43B3EB}" srcOrd="1" destOrd="0" presId="urn:microsoft.com/office/officeart/2005/8/layout/lProcess2"/>
    <dgm:cxn modelId="{60317F8B-A22F-4F1C-B3C6-594A17836754}" type="presParOf" srcId="{14B90335-A3A3-45A6-9248-445986ED0334}" destId="{0AADE4F0-3FA6-4ECB-BDB3-32CF75691607}" srcOrd="2" destOrd="0" presId="urn:microsoft.com/office/officeart/2005/8/layout/lProcess2"/>
    <dgm:cxn modelId="{736E57E9-EB02-4467-A3E0-6023E469AC4B}" type="presParOf" srcId="{0AADE4F0-3FA6-4ECB-BDB3-32CF75691607}" destId="{419B879E-9609-4647-84CE-222BAF6F9609}" srcOrd="0" destOrd="0" presId="urn:microsoft.com/office/officeart/2005/8/layout/lProcess2"/>
    <dgm:cxn modelId="{94B03644-B1ED-4413-B139-58A6091439A8}" type="presParOf" srcId="{419B879E-9609-4647-84CE-222BAF6F9609}" destId="{944F53F1-3126-4DB6-BABE-43DCB7423977}" srcOrd="0" destOrd="0" presId="urn:microsoft.com/office/officeart/2005/8/layout/lProcess2"/>
    <dgm:cxn modelId="{FEDE1CDB-1A18-4526-8786-B89BBB2CFE7B}" type="presParOf" srcId="{419B879E-9609-4647-84CE-222BAF6F9609}" destId="{060CD1B9-9EFB-4104-A3F5-AC6535E3E7F0}" srcOrd="1" destOrd="0" presId="urn:microsoft.com/office/officeart/2005/8/layout/lProcess2"/>
    <dgm:cxn modelId="{6903B87B-8C14-4EBE-B1EC-EF8885FB8AA3}" type="presParOf" srcId="{419B879E-9609-4647-84CE-222BAF6F9609}" destId="{C99FDB1C-C5B5-488C-B3C1-D2847E54945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B78585-9325-414F-B97D-D70739BF2C1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DB0A8B-C78E-4124-A47C-1DDD9096DB19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C27608E4-7F83-4A5D-9039-5C2864D35EF4}" type="parTrans" cxnId="{005ABBEC-2FC3-4750-A072-03F72F5CFE23}">
      <dgm:prSet/>
      <dgm:spPr/>
      <dgm:t>
        <a:bodyPr/>
        <a:lstStyle/>
        <a:p>
          <a:endParaRPr lang="es-ES"/>
        </a:p>
      </dgm:t>
    </dgm:pt>
    <dgm:pt modelId="{7FBFAD5A-67BF-4076-ABF0-179F276683A0}" type="sibTrans" cxnId="{005ABBEC-2FC3-4750-A072-03F72F5CFE23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9AD2E4BD-1FE8-4744-B5B1-498EB7E8DD56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EEA71EA4-683A-4B25-B676-F6E547A019A7}" type="parTrans" cxnId="{D6618A7F-1FA8-4926-94D0-F776A127B1A2}">
      <dgm:prSet/>
      <dgm:spPr/>
      <dgm:t>
        <a:bodyPr/>
        <a:lstStyle/>
        <a:p>
          <a:endParaRPr lang="es-ES"/>
        </a:p>
      </dgm:t>
    </dgm:pt>
    <dgm:pt modelId="{DB147D3E-4288-4258-9F17-12867BEA4417}" type="sibTrans" cxnId="{D6618A7F-1FA8-4926-94D0-F776A127B1A2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540B2D7D-51E3-4714-9A8A-3A92FB350FC1}">
      <dgm:prSet phldrT="[Tex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C36CE07B-5FDD-4989-9F72-FAA5A474C607}" type="parTrans" cxnId="{2F0A271D-CBE3-4270-AF1B-44F60B6A7CD5}">
      <dgm:prSet/>
      <dgm:spPr/>
      <dgm:t>
        <a:bodyPr/>
        <a:lstStyle/>
        <a:p>
          <a:endParaRPr lang="es-ES"/>
        </a:p>
      </dgm:t>
    </dgm:pt>
    <dgm:pt modelId="{35B66466-16ED-4120-9EE2-BC551F9A1CFD}" type="sibTrans" cxnId="{2F0A271D-CBE3-4270-AF1B-44F60B6A7CD5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A140080A-2325-479D-87D7-AFCF14856354}">
      <dgm:prSet phldrT="[Texto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BD41A491-98B7-436E-8AED-237AB1A76B4E}" type="parTrans" cxnId="{7F4BD820-FDA4-4619-8116-A7B0C2C14F14}">
      <dgm:prSet/>
      <dgm:spPr/>
      <dgm:t>
        <a:bodyPr/>
        <a:lstStyle/>
        <a:p>
          <a:endParaRPr lang="es-ES"/>
        </a:p>
      </dgm:t>
    </dgm:pt>
    <dgm:pt modelId="{926B9DE8-4929-41E2-8CC2-589A5AE6B047}" type="sibTrans" cxnId="{7F4BD820-FDA4-4619-8116-A7B0C2C14F14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09A21A69-2135-4F1A-88C6-EB22559ABAD7}" type="pres">
      <dgm:prSet presAssocID="{B4B78585-9325-414F-B97D-D70739BF2C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65FF7A8-44C0-4A50-BC82-9EBE4D813CA8}" type="pres">
      <dgm:prSet presAssocID="{28DB0A8B-C78E-4124-A47C-1DDD9096DB19}" presName="node" presStyleLbl="node1" presStyleIdx="0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C75061-8524-44B2-A0FC-2887EBF8FD09}" type="pres">
      <dgm:prSet presAssocID="{7FBFAD5A-67BF-4076-ABF0-179F276683A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1290E866-199E-475E-BAF9-D3F829B0AE41}" type="pres">
      <dgm:prSet presAssocID="{7FBFAD5A-67BF-4076-ABF0-179F276683A0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00E8F3BC-9441-4A7F-909B-BE79C5603E88}" type="pres">
      <dgm:prSet presAssocID="{9AD2E4BD-1FE8-4744-B5B1-498EB7E8DD56}" presName="node" presStyleLbl="node1" presStyleIdx="1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D85557-5EFE-4BEF-B966-EF6B704AFD8B}" type="pres">
      <dgm:prSet presAssocID="{DB147D3E-4288-4258-9F17-12867BEA4417}" presName="sibTrans" presStyleLbl="sibTrans2D1" presStyleIdx="1" presStyleCnt="4"/>
      <dgm:spPr/>
      <dgm:t>
        <a:bodyPr/>
        <a:lstStyle/>
        <a:p>
          <a:endParaRPr lang="es-ES"/>
        </a:p>
      </dgm:t>
    </dgm:pt>
    <dgm:pt modelId="{AB97527A-E2CB-48F6-9DB9-A856DED9B816}" type="pres">
      <dgm:prSet presAssocID="{DB147D3E-4288-4258-9F17-12867BEA4417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A74AE2B8-0D39-4382-9473-961B075897CF}" type="pres">
      <dgm:prSet presAssocID="{540B2D7D-51E3-4714-9A8A-3A92FB350FC1}" presName="node" presStyleLbl="node1" presStyleIdx="2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65A0E3-2CB4-47D4-9ED4-6686D1A2252B}" type="pres">
      <dgm:prSet presAssocID="{35B66466-16ED-4120-9EE2-BC551F9A1CFD}" presName="sibTrans" presStyleLbl="sibTrans2D1" presStyleIdx="2" presStyleCnt="4"/>
      <dgm:spPr/>
      <dgm:t>
        <a:bodyPr/>
        <a:lstStyle/>
        <a:p>
          <a:endParaRPr lang="es-ES"/>
        </a:p>
      </dgm:t>
    </dgm:pt>
    <dgm:pt modelId="{92851424-A400-416B-A988-B0B97C34F569}" type="pres">
      <dgm:prSet presAssocID="{35B66466-16ED-4120-9EE2-BC551F9A1CFD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D614BC63-9ED3-4F37-B817-983763B9E2EA}" type="pres">
      <dgm:prSet presAssocID="{A140080A-2325-479D-87D7-AFCF14856354}" presName="node" presStyleLbl="node1" presStyleIdx="3" presStyleCnt="4" custScaleX="111733" custScaleY="10885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9DB6AD-9830-450F-88FB-933122C6E1DF}" type="pres">
      <dgm:prSet presAssocID="{926B9DE8-4929-41E2-8CC2-589A5AE6B047}" presName="sibTrans" presStyleLbl="sibTrans2D1" presStyleIdx="3" presStyleCnt="4"/>
      <dgm:spPr/>
      <dgm:t>
        <a:bodyPr/>
        <a:lstStyle/>
        <a:p>
          <a:endParaRPr lang="es-ES"/>
        </a:p>
      </dgm:t>
    </dgm:pt>
    <dgm:pt modelId="{40E966B4-A69D-416D-AFAA-83C1D33DC556}" type="pres">
      <dgm:prSet presAssocID="{926B9DE8-4929-41E2-8CC2-589A5AE6B047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8CE245D4-FCFA-467D-BC54-8B1DB1F72A8F}" type="presOf" srcId="{35B66466-16ED-4120-9EE2-BC551F9A1CFD}" destId="{AE65A0E3-2CB4-47D4-9ED4-6686D1A2252B}" srcOrd="0" destOrd="0" presId="urn:microsoft.com/office/officeart/2005/8/layout/cycle2"/>
    <dgm:cxn modelId="{276D2B43-1CD6-4E5E-BE8D-EE292DB84558}" type="presOf" srcId="{540B2D7D-51E3-4714-9A8A-3A92FB350FC1}" destId="{A74AE2B8-0D39-4382-9473-961B075897CF}" srcOrd="0" destOrd="0" presId="urn:microsoft.com/office/officeart/2005/8/layout/cycle2"/>
    <dgm:cxn modelId="{005ABBEC-2FC3-4750-A072-03F72F5CFE23}" srcId="{B4B78585-9325-414F-B97D-D70739BF2C1E}" destId="{28DB0A8B-C78E-4124-A47C-1DDD9096DB19}" srcOrd="0" destOrd="0" parTransId="{C27608E4-7F83-4A5D-9039-5C2864D35EF4}" sibTransId="{7FBFAD5A-67BF-4076-ABF0-179F276683A0}"/>
    <dgm:cxn modelId="{93DEF76A-3433-4D98-A47B-1FFE53F8C911}" type="presOf" srcId="{926B9DE8-4929-41E2-8CC2-589A5AE6B047}" destId="{7A9DB6AD-9830-450F-88FB-933122C6E1DF}" srcOrd="0" destOrd="0" presId="urn:microsoft.com/office/officeart/2005/8/layout/cycle2"/>
    <dgm:cxn modelId="{A265428A-7B19-4DB0-B6AB-FD3ED829179F}" type="presOf" srcId="{926B9DE8-4929-41E2-8CC2-589A5AE6B047}" destId="{40E966B4-A69D-416D-AFAA-83C1D33DC556}" srcOrd="1" destOrd="0" presId="urn:microsoft.com/office/officeart/2005/8/layout/cycle2"/>
    <dgm:cxn modelId="{8EC948FD-F020-431D-975A-F52003246119}" type="presOf" srcId="{A140080A-2325-479D-87D7-AFCF14856354}" destId="{D614BC63-9ED3-4F37-B817-983763B9E2EA}" srcOrd="0" destOrd="0" presId="urn:microsoft.com/office/officeart/2005/8/layout/cycle2"/>
    <dgm:cxn modelId="{6ED9F3DF-FBC0-413E-8A0B-42F0DE368062}" type="presOf" srcId="{28DB0A8B-C78E-4124-A47C-1DDD9096DB19}" destId="{E65FF7A8-44C0-4A50-BC82-9EBE4D813CA8}" srcOrd="0" destOrd="0" presId="urn:microsoft.com/office/officeart/2005/8/layout/cycle2"/>
    <dgm:cxn modelId="{E148D6C6-58B1-4C06-A764-1CCB6D866E6F}" type="presOf" srcId="{35B66466-16ED-4120-9EE2-BC551F9A1CFD}" destId="{92851424-A400-416B-A988-B0B97C34F569}" srcOrd="1" destOrd="0" presId="urn:microsoft.com/office/officeart/2005/8/layout/cycle2"/>
    <dgm:cxn modelId="{28D1803D-593F-43C6-A625-9428A3887813}" type="presOf" srcId="{9AD2E4BD-1FE8-4744-B5B1-498EB7E8DD56}" destId="{00E8F3BC-9441-4A7F-909B-BE79C5603E88}" srcOrd="0" destOrd="0" presId="urn:microsoft.com/office/officeart/2005/8/layout/cycle2"/>
    <dgm:cxn modelId="{7F4BD820-FDA4-4619-8116-A7B0C2C14F14}" srcId="{B4B78585-9325-414F-B97D-D70739BF2C1E}" destId="{A140080A-2325-479D-87D7-AFCF14856354}" srcOrd="3" destOrd="0" parTransId="{BD41A491-98B7-436E-8AED-237AB1A76B4E}" sibTransId="{926B9DE8-4929-41E2-8CC2-589A5AE6B047}"/>
    <dgm:cxn modelId="{D6618A7F-1FA8-4926-94D0-F776A127B1A2}" srcId="{B4B78585-9325-414F-B97D-D70739BF2C1E}" destId="{9AD2E4BD-1FE8-4744-B5B1-498EB7E8DD56}" srcOrd="1" destOrd="0" parTransId="{EEA71EA4-683A-4B25-B676-F6E547A019A7}" sibTransId="{DB147D3E-4288-4258-9F17-12867BEA4417}"/>
    <dgm:cxn modelId="{2F0A271D-CBE3-4270-AF1B-44F60B6A7CD5}" srcId="{B4B78585-9325-414F-B97D-D70739BF2C1E}" destId="{540B2D7D-51E3-4714-9A8A-3A92FB350FC1}" srcOrd="2" destOrd="0" parTransId="{C36CE07B-5FDD-4989-9F72-FAA5A474C607}" sibTransId="{35B66466-16ED-4120-9EE2-BC551F9A1CFD}"/>
    <dgm:cxn modelId="{53672EFD-E60B-4E9B-908C-1593AB7070FD}" type="presOf" srcId="{DB147D3E-4288-4258-9F17-12867BEA4417}" destId="{AB97527A-E2CB-48F6-9DB9-A856DED9B816}" srcOrd="1" destOrd="0" presId="urn:microsoft.com/office/officeart/2005/8/layout/cycle2"/>
    <dgm:cxn modelId="{0C2AA8DC-C15B-4E4D-96C2-1F136C5E0996}" type="presOf" srcId="{7FBFAD5A-67BF-4076-ABF0-179F276683A0}" destId="{1290E866-199E-475E-BAF9-D3F829B0AE41}" srcOrd="1" destOrd="0" presId="urn:microsoft.com/office/officeart/2005/8/layout/cycle2"/>
    <dgm:cxn modelId="{2E409FF8-CC84-4BAD-A60E-6098758C1377}" type="presOf" srcId="{7FBFAD5A-67BF-4076-ABF0-179F276683A0}" destId="{29C75061-8524-44B2-A0FC-2887EBF8FD09}" srcOrd="0" destOrd="0" presId="urn:microsoft.com/office/officeart/2005/8/layout/cycle2"/>
    <dgm:cxn modelId="{5D62DC54-D124-4120-9257-E1A7E52773E5}" type="presOf" srcId="{DB147D3E-4288-4258-9F17-12867BEA4417}" destId="{24D85557-5EFE-4BEF-B966-EF6B704AFD8B}" srcOrd="0" destOrd="0" presId="urn:microsoft.com/office/officeart/2005/8/layout/cycle2"/>
    <dgm:cxn modelId="{BB10BADF-866B-4273-BEAB-33257AC4FA9E}" type="presOf" srcId="{B4B78585-9325-414F-B97D-D70739BF2C1E}" destId="{09A21A69-2135-4F1A-88C6-EB22559ABAD7}" srcOrd="0" destOrd="0" presId="urn:microsoft.com/office/officeart/2005/8/layout/cycle2"/>
    <dgm:cxn modelId="{B7529CAD-0E9E-4F71-BC5D-5A451CE244A7}" type="presParOf" srcId="{09A21A69-2135-4F1A-88C6-EB22559ABAD7}" destId="{E65FF7A8-44C0-4A50-BC82-9EBE4D813CA8}" srcOrd="0" destOrd="0" presId="urn:microsoft.com/office/officeart/2005/8/layout/cycle2"/>
    <dgm:cxn modelId="{CEBD99DB-C5A1-4E5E-9393-E5FDE687D10D}" type="presParOf" srcId="{09A21A69-2135-4F1A-88C6-EB22559ABAD7}" destId="{29C75061-8524-44B2-A0FC-2887EBF8FD09}" srcOrd="1" destOrd="0" presId="urn:microsoft.com/office/officeart/2005/8/layout/cycle2"/>
    <dgm:cxn modelId="{A7FBEFCB-A093-4861-B6FF-98200D8BA725}" type="presParOf" srcId="{29C75061-8524-44B2-A0FC-2887EBF8FD09}" destId="{1290E866-199E-475E-BAF9-D3F829B0AE41}" srcOrd="0" destOrd="0" presId="urn:microsoft.com/office/officeart/2005/8/layout/cycle2"/>
    <dgm:cxn modelId="{8F7A1DED-699D-4677-A86F-EF347E636E88}" type="presParOf" srcId="{09A21A69-2135-4F1A-88C6-EB22559ABAD7}" destId="{00E8F3BC-9441-4A7F-909B-BE79C5603E88}" srcOrd="2" destOrd="0" presId="urn:microsoft.com/office/officeart/2005/8/layout/cycle2"/>
    <dgm:cxn modelId="{21B612F6-F732-47BB-AC98-D8C55532F1EF}" type="presParOf" srcId="{09A21A69-2135-4F1A-88C6-EB22559ABAD7}" destId="{24D85557-5EFE-4BEF-B966-EF6B704AFD8B}" srcOrd="3" destOrd="0" presId="urn:microsoft.com/office/officeart/2005/8/layout/cycle2"/>
    <dgm:cxn modelId="{0B81BC96-47D0-4A1C-81D4-79C3F5931317}" type="presParOf" srcId="{24D85557-5EFE-4BEF-B966-EF6B704AFD8B}" destId="{AB97527A-E2CB-48F6-9DB9-A856DED9B816}" srcOrd="0" destOrd="0" presId="urn:microsoft.com/office/officeart/2005/8/layout/cycle2"/>
    <dgm:cxn modelId="{69E34016-4066-4DFC-9CD7-9F9C62873688}" type="presParOf" srcId="{09A21A69-2135-4F1A-88C6-EB22559ABAD7}" destId="{A74AE2B8-0D39-4382-9473-961B075897CF}" srcOrd="4" destOrd="0" presId="urn:microsoft.com/office/officeart/2005/8/layout/cycle2"/>
    <dgm:cxn modelId="{F6C4ECE8-7E11-4B6D-B843-B3ED7A78CC80}" type="presParOf" srcId="{09A21A69-2135-4F1A-88C6-EB22559ABAD7}" destId="{AE65A0E3-2CB4-47D4-9ED4-6686D1A2252B}" srcOrd="5" destOrd="0" presId="urn:microsoft.com/office/officeart/2005/8/layout/cycle2"/>
    <dgm:cxn modelId="{8DB5E142-CBF4-4067-AA91-80A0DB2C4AC2}" type="presParOf" srcId="{AE65A0E3-2CB4-47D4-9ED4-6686D1A2252B}" destId="{92851424-A400-416B-A988-B0B97C34F569}" srcOrd="0" destOrd="0" presId="urn:microsoft.com/office/officeart/2005/8/layout/cycle2"/>
    <dgm:cxn modelId="{671DBD6C-4F8B-4E28-AE00-62BCF773FEEC}" type="presParOf" srcId="{09A21A69-2135-4F1A-88C6-EB22559ABAD7}" destId="{D614BC63-9ED3-4F37-B817-983763B9E2EA}" srcOrd="6" destOrd="0" presId="urn:microsoft.com/office/officeart/2005/8/layout/cycle2"/>
    <dgm:cxn modelId="{D4175433-4D97-4296-8460-6EFB3559A576}" type="presParOf" srcId="{09A21A69-2135-4F1A-88C6-EB22559ABAD7}" destId="{7A9DB6AD-9830-450F-88FB-933122C6E1DF}" srcOrd="7" destOrd="0" presId="urn:microsoft.com/office/officeart/2005/8/layout/cycle2"/>
    <dgm:cxn modelId="{9A44976A-32DD-4603-B9C4-1CE47A73E43A}" type="presParOf" srcId="{7A9DB6AD-9830-450F-88FB-933122C6E1DF}" destId="{40E966B4-A69D-416D-AFAA-83C1D33DC55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4B78585-9325-414F-B97D-D70739BF2C1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DB0A8B-C78E-4124-A47C-1DDD9096DB19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C27608E4-7F83-4A5D-9039-5C2864D35EF4}" type="parTrans" cxnId="{005ABBEC-2FC3-4750-A072-03F72F5CFE23}">
      <dgm:prSet/>
      <dgm:spPr/>
      <dgm:t>
        <a:bodyPr/>
        <a:lstStyle/>
        <a:p>
          <a:endParaRPr lang="es-ES"/>
        </a:p>
      </dgm:t>
    </dgm:pt>
    <dgm:pt modelId="{7FBFAD5A-67BF-4076-ABF0-179F276683A0}" type="sibTrans" cxnId="{005ABBEC-2FC3-4750-A072-03F72F5CFE23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9AD2E4BD-1FE8-4744-B5B1-498EB7E8DD56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EEA71EA4-683A-4B25-B676-F6E547A019A7}" type="parTrans" cxnId="{D6618A7F-1FA8-4926-94D0-F776A127B1A2}">
      <dgm:prSet/>
      <dgm:spPr/>
      <dgm:t>
        <a:bodyPr/>
        <a:lstStyle/>
        <a:p>
          <a:endParaRPr lang="es-ES"/>
        </a:p>
      </dgm:t>
    </dgm:pt>
    <dgm:pt modelId="{DB147D3E-4288-4258-9F17-12867BEA4417}" type="sibTrans" cxnId="{D6618A7F-1FA8-4926-94D0-F776A127B1A2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540B2D7D-51E3-4714-9A8A-3A92FB350FC1}">
      <dgm:prSet phldrT="[Tex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C36CE07B-5FDD-4989-9F72-FAA5A474C607}" type="parTrans" cxnId="{2F0A271D-CBE3-4270-AF1B-44F60B6A7CD5}">
      <dgm:prSet/>
      <dgm:spPr/>
      <dgm:t>
        <a:bodyPr/>
        <a:lstStyle/>
        <a:p>
          <a:endParaRPr lang="es-ES"/>
        </a:p>
      </dgm:t>
    </dgm:pt>
    <dgm:pt modelId="{35B66466-16ED-4120-9EE2-BC551F9A1CFD}" type="sibTrans" cxnId="{2F0A271D-CBE3-4270-AF1B-44F60B6A7CD5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A140080A-2325-479D-87D7-AFCF14856354}">
      <dgm:prSet phldrT="[Texto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BD41A491-98B7-436E-8AED-237AB1A76B4E}" type="parTrans" cxnId="{7F4BD820-FDA4-4619-8116-A7B0C2C14F14}">
      <dgm:prSet/>
      <dgm:spPr/>
      <dgm:t>
        <a:bodyPr/>
        <a:lstStyle/>
        <a:p>
          <a:endParaRPr lang="es-ES"/>
        </a:p>
      </dgm:t>
    </dgm:pt>
    <dgm:pt modelId="{926B9DE8-4929-41E2-8CC2-589A5AE6B047}" type="sibTrans" cxnId="{7F4BD820-FDA4-4619-8116-A7B0C2C14F14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09A21A69-2135-4F1A-88C6-EB22559ABAD7}" type="pres">
      <dgm:prSet presAssocID="{B4B78585-9325-414F-B97D-D70739BF2C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65FF7A8-44C0-4A50-BC82-9EBE4D813CA8}" type="pres">
      <dgm:prSet presAssocID="{28DB0A8B-C78E-4124-A47C-1DDD9096DB19}" presName="node" presStyleLbl="node1" presStyleIdx="0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C75061-8524-44B2-A0FC-2887EBF8FD09}" type="pres">
      <dgm:prSet presAssocID="{7FBFAD5A-67BF-4076-ABF0-179F276683A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1290E866-199E-475E-BAF9-D3F829B0AE41}" type="pres">
      <dgm:prSet presAssocID="{7FBFAD5A-67BF-4076-ABF0-179F276683A0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00E8F3BC-9441-4A7F-909B-BE79C5603E88}" type="pres">
      <dgm:prSet presAssocID="{9AD2E4BD-1FE8-4744-B5B1-498EB7E8DD56}" presName="node" presStyleLbl="node1" presStyleIdx="1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D85557-5EFE-4BEF-B966-EF6B704AFD8B}" type="pres">
      <dgm:prSet presAssocID="{DB147D3E-4288-4258-9F17-12867BEA4417}" presName="sibTrans" presStyleLbl="sibTrans2D1" presStyleIdx="1" presStyleCnt="4"/>
      <dgm:spPr/>
      <dgm:t>
        <a:bodyPr/>
        <a:lstStyle/>
        <a:p>
          <a:endParaRPr lang="es-ES"/>
        </a:p>
      </dgm:t>
    </dgm:pt>
    <dgm:pt modelId="{AB97527A-E2CB-48F6-9DB9-A856DED9B816}" type="pres">
      <dgm:prSet presAssocID="{DB147D3E-4288-4258-9F17-12867BEA4417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A74AE2B8-0D39-4382-9473-961B075897CF}" type="pres">
      <dgm:prSet presAssocID="{540B2D7D-51E3-4714-9A8A-3A92FB350FC1}" presName="node" presStyleLbl="node1" presStyleIdx="2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65A0E3-2CB4-47D4-9ED4-6686D1A2252B}" type="pres">
      <dgm:prSet presAssocID="{35B66466-16ED-4120-9EE2-BC551F9A1CFD}" presName="sibTrans" presStyleLbl="sibTrans2D1" presStyleIdx="2" presStyleCnt="4"/>
      <dgm:spPr/>
      <dgm:t>
        <a:bodyPr/>
        <a:lstStyle/>
        <a:p>
          <a:endParaRPr lang="es-ES"/>
        </a:p>
      </dgm:t>
    </dgm:pt>
    <dgm:pt modelId="{92851424-A400-416B-A988-B0B97C34F569}" type="pres">
      <dgm:prSet presAssocID="{35B66466-16ED-4120-9EE2-BC551F9A1CFD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D614BC63-9ED3-4F37-B817-983763B9E2EA}" type="pres">
      <dgm:prSet presAssocID="{A140080A-2325-479D-87D7-AFCF14856354}" presName="node" presStyleLbl="node1" presStyleIdx="3" presStyleCnt="4" custScaleX="111733" custScaleY="10885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9DB6AD-9830-450F-88FB-933122C6E1DF}" type="pres">
      <dgm:prSet presAssocID="{926B9DE8-4929-41E2-8CC2-589A5AE6B047}" presName="sibTrans" presStyleLbl="sibTrans2D1" presStyleIdx="3" presStyleCnt="4"/>
      <dgm:spPr/>
      <dgm:t>
        <a:bodyPr/>
        <a:lstStyle/>
        <a:p>
          <a:endParaRPr lang="es-ES"/>
        </a:p>
      </dgm:t>
    </dgm:pt>
    <dgm:pt modelId="{40E966B4-A69D-416D-AFAA-83C1D33DC556}" type="pres">
      <dgm:prSet presAssocID="{926B9DE8-4929-41E2-8CC2-589A5AE6B047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B66116FC-60AB-4B51-879D-BCB4B250A69B}" type="presOf" srcId="{540B2D7D-51E3-4714-9A8A-3A92FB350FC1}" destId="{A74AE2B8-0D39-4382-9473-961B075897CF}" srcOrd="0" destOrd="0" presId="urn:microsoft.com/office/officeart/2005/8/layout/cycle2"/>
    <dgm:cxn modelId="{1043C3D0-2761-4E18-BECD-5195714C2084}" type="presOf" srcId="{A140080A-2325-479D-87D7-AFCF14856354}" destId="{D614BC63-9ED3-4F37-B817-983763B9E2EA}" srcOrd="0" destOrd="0" presId="urn:microsoft.com/office/officeart/2005/8/layout/cycle2"/>
    <dgm:cxn modelId="{7F4BD820-FDA4-4619-8116-A7B0C2C14F14}" srcId="{B4B78585-9325-414F-B97D-D70739BF2C1E}" destId="{A140080A-2325-479D-87D7-AFCF14856354}" srcOrd="3" destOrd="0" parTransId="{BD41A491-98B7-436E-8AED-237AB1A76B4E}" sibTransId="{926B9DE8-4929-41E2-8CC2-589A5AE6B047}"/>
    <dgm:cxn modelId="{2F0A271D-CBE3-4270-AF1B-44F60B6A7CD5}" srcId="{B4B78585-9325-414F-B97D-D70739BF2C1E}" destId="{540B2D7D-51E3-4714-9A8A-3A92FB350FC1}" srcOrd="2" destOrd="0" parTransId="{C36CE07B-5FDD-4989-9F72-FAA5A474C607}" sibTransId="{35B66466-16ED-4120-9EE2-BC551F9A1CFD}"/>
    <dgm:cxn modelId="{6474E94D-834C-4C16-8C74-E444BC7F8440}" type="presOf" srcId="{7FBFAD5A-67BF-4076-ABF0-179F276683A0}" destId="{29C75061-8524-44B2-A0FC-2887EBF8FD09}" srcOrd="0" destOrd="0" presId="urn:microsoft.com/office/officeart/2005/8/layout/cycle2"/>
    <dgm:cxn modelId="{005ABBEC-2FC3-4750-A072-03F72F5CFE23}" srcId="{B4B78585-9325-414F-B97D-D70739BF2C1E}" destId="{28DB0A8B-C78E-4124-A47C-1DDD9096DB19}" srcOrd="0" destOrd="0" parTransId="{C27608E4-7F83-4A5D-9039-5C2864D35EF4}" sibTransId="{7FBFAD5A-67BF-4076-ABF0-179F276683A0}"/>
    <dgm:cxn modelId="{76537F3B-7FCB-46CC-96BF-9807BDAB8CF7}" type="presOf" srcId="{B4B78585-9325-414F-B97D-D70739BF2C1E}" destId="{09A21A69-2135-4F1A-88C6-EB22559ABAD7}" srcOrd="0" destOrd="0" presId="urn:microsoft.com/office/officeart/2005/8/layout/cycle2"/>
    <dgm:cxn modelId="{8A4CDA84-463A-4B80-944B-1968787D138C}" type="presOf" srcId="{28DB0A8B-C78E-4124-A47C-1DDD9096DB19}" destId="{E65FF7A8-44C0-4A50-BC82-9EBE4D813CA8}" srcOrd="0" destOrd="0" presId="urn:microsoft.com/office/officeart/2005/8/layout/cycle2"/>
    <dgm:cxn modelId="{C3DD1A38-55B0-4EF1-90A7-394DFAE00C71}" type="presOf" srcId="{DB147D3E-4288-4258-9F17-12867BEA4417}" destId="{AB97527A-E2CB-48F6-9DB9-A856DED9B816}" srcOrd="1" destOrd="0" presId="urn:microsoft.com/office/officeart/2005/8/layout/cycle2"/>
    <dgm:cxn modelId="{F42CF4D9-8129-4763-AD11-3264C7E14E20}" type="presOf" srcId="{DB147D3E-4288-4258-9F17-12867BEA4417}" destId="{24D85557-5EFE-4BEF-B966-EF6B704AFD8B}" srcOrd="0" destOrd="0" presId="urn:microsoft.com/office/officeart/2005/8/layout/cycle2"/>
    <dgm:cxn modelId="{347B50E7-0480-41A7-A423-E70BFC84FC7D}" type="presOf" srcId="{926B9DE8-4929-41E2-8CC2-589A5AE6B047}" destId="{40E966B4-A69D-416D-AFAA-83C1D33DC556}" srcOrd="1" destOrd="0" presId="urn:microsoft.com/office/officeart/2005/8/layout/cycle2"/>
    <dgm:cxn modelId="{B311C064-352F-42C8-B5BC-D96138DB7120}" type="presOf" srcId="{35B66466-16ED-4120-9EE2-BC551F9A1CFD}" destId="{92851424-A400-416B-A988-B0B97C34F569}" srcOrd="1" destOrd="0" presId="urn:microsoft.com/office/officeart/2005/8/layout/cycle2"/>
    <dgm:cxn modelId="{2799A945-525F-4CE9-B49E-05F4AD181296}" type="presOf" srcId="{9AD2E4BD-1FE8-4744-B5B1-498EB7E8DD56}" destId="{00E8F3BC-9441-4A7F-909B-BE79C5603E88}" srcOrd="0" destOrd="0" presId="urn:microsoft.com/office/officeart/2005/8/layout/cycle2"/>
    <dgm:cxn modelId="{D6618A7F-1FA8-4926-94D0-F776A127B1A2}" srcId="{B4B78585-9325-414F-B97D-D70739BF2C1E}" destId="{9AD2E4BD-1FE8-4744-B5B1-498EB7E8DD56}" srcOrd="1" destOrd="0" parTransId="{EEA71EA4-683A-4B25-B676-F6E547A019A7}" sibTransId="{DB147D3E-4288-4258-9F17-12867BEA4417}"/>
    <dgm:cxn modelId="{01882052-FBEC-4E17-BF03-F10D6450B942}" type="presOf" srcId="{7FBFAD5A-67BF-4076-ABF0-179F276683A0}" destId="{1290E866-199E-475E-BAF9-D3F829B0AE41}" srcOrd="1" destOrd="0" presId="urn:microsoft.com/office/officeart/2005/8/layout/cycle2"/>
    <dgm:cxn modelId="{66A59C79-8055-4DCE-9447-E0869D1BBC60}" type="presOf" srcId="{35B66466-16ED-4120-9EE2-BC551F9A1CFD}" destId="{AE65A0E3-2CB4-47D4-9ED4-6686D1A2252B}" srcOrd="0" destOrd="0" presId="urn:microsoft.com/office/officeart/2005/8/layout/cycle2"/>
    <dgm:cxn modelId="{C2FE59C5-7776-4056-BD43-9ECBF62630CA}" type="presOf" srcId="{926B9DE8-4929-41E2-8CC2-589A5AE6B047}" destId="{7A9DB6AD-9830-450F-88FB-933122C6E1DF}" srcOrd="0" destOrd="0" presId="urn:microsoft.com/office/officeart/2005/8/layout/cycle2"/>
    <dgm:cxn modelId="{139E9118-338F-4595-9106-477A15209168}" type="presParOf" srcId="{09A21A69-2135-4F1A-88C6-EB22559ABAD7}" destId="{E65FF7A8-44C0-4A50-BC82-9EBE4D813CA8}" srcOrd="0" destOrd="0" presId="urn:microsoft.com/office/officeart/2005/8/layout/cycle2"/>
    <dgm:cxn modelId="{6CE1FCFF-1DD2-4CAF-9EE3-1F6DC527988D}" type="presParOf" srcId="{09A21A69-2135-4F1A-88C6-EB22559ABAD7}" destId="{29C75061-8524-44B2-A0FC-2887EBF8FD09}" srcOrd="1" destOrd="0" presId="urn:microsoft.com/office/officeart/2005/8/layout/cycle2"/>
    <dgm:cxn modelId="{8B0D55FC-C467-4848-9B20-005581EF4C74}" type="presParOf" srcId="{29C75061-8524-44B2-A0FC-2887EBF8FD09}" destId="{1290E866-199E-475E-BAF9-D3F829B0AE41}" srcOrd="0" destOrd="0" presId="urn:microsoft.com/office/officeart/2005/8/layout/cycle2"/>
    <dgm:cxn modelId="{116A3B9D-D408-4B8B-9B60-1E3C5FA2567D}" type="presParOf" srcId="{09A21A69-2135-4F1A-88C6-EB22559ABAD7}" destId="{00E8F3BC-9441-4A7F-909B-BE79C5603E88}" srcOrd="2" destOrd="0" presId="urn:microsoft.com/office/officeart/2005/8/layout/cycle2"/>
    <dgm:cxn modelId="{D64DB580-1826-4D12-A25F-D2804687D850}" type="presParOf" srcId="{09A21A69-2135-4F1A-88C6-EB22559ABAD7}" destId="{24D85557-5EFE-4BEF-B966-EF6B704AFD8B}" srcOrd="3" destOrd="0" presId="urn:microsoft.com/office/officeart/2005/8/layout/cycle2"/>
    <dgm:cxn modelId="{C0EB36D9-33F6-4A01-AF7E-8823B703A108}" type="presParOf" srcId="{24D85557-5EFE-4BEF-B966-EF6B704AFD8B}" destId="{AB97527A-E2CB-48F6-9DB9-A856DED9B816}" srcOrd="0" destOrd="0" presId="urn:microsoft.com/office/officeart/2005/8/layout/cycle2"/>
    <dgm:cxn modelId="{53314989-2E3D-4B4B-90E4-13E9D864616A}" type="presParOf" srcId="{09A21A69-2135-4F1A-88C6-EB22559ABAD7}" destId="{A74AE2B8-0D39-4382-9473-961B075897CF}" srcOrd="4" destOrd="0" presId="urn:microsoft.com/office/officeart/2005/8/layout/cycle2"/>
    <dgm:cxn modelId="{AEC12C8A-B3C8-4A4F-A640-74EADCFFE07C}" type="presParOf" srcId="{09A21A69-2135-4F1A-88C6-EB22559ABAD7}" destId="{AE65A0E3-2CB4-47D4-9ED4-6686D1A2252B}" srcOrd="5" destOrd="0" presId="urn:microsoft.com/office/officeart/2005/8/layout/cycle2"/>
    <dgm:cxn modelId="{2AF55F5B-AFAC-4682-9A7B-58191CF6A1B1}" type="presParOf" srcId="{AE65A0E3-2CB4-47D4-9ED4-6686D1A2252B}" destId="{92851424-A400-416B-A988-B0B97C34F569}" srcOrd="0" destOrd="0" presId="urn:microsoft.com/office/officeart/2005/8/layout/cycle2"/>
    <dgm:cxn modelId="{D522DB9D-E20A-4C89-AF83-3BCC727E9D6D}" type="presParOf" srcId="{09A21A69-2135-4F1A-88C6-EB22559ABAD7}" destId="{D614BC63-9ED3-4F37-B817-983763B9E2EA}" srcOrd="6" destOrd="0" presId="urn:microsoft.com/office/officeart/2005/8/layout/cycle2"/>
    <dgm:cxn modelId="{11A4F93C-4DF1-400C-874F-0F94AF14059A}" type="presParOf" srcId="{09A21A69-2135-4F1A-88C6-EB22559ABAD7}" destId="{7A9DB6AD-9830-450F-88FB-933122C6E1DF}" srcOrd="7" destOrd="0" presId="urn:microsoft.com/office/officeart/2005/8/layout/cycle2"/>
    <dgm:cxn modelId="{EAFE620F-78B4-4614-8EC8-8F2B958E572A}" type="presParOf" srcId="{7A9DB6AD-9830-450F-88FB-933122C6E1DF}" destId="{40E966B4-A69D-416D-AFAA-83C1D33DC55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4B78585-9325-414F-B97D-D70739BF2C1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DB0A8B-C78E-4124-A47C-1DDD9096DB19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C27608E4-7F83-4A5D-9039-5C2864D35EF4}" type="parTrans" cxnId="{005ABBEC-2FC3-4750-A072-03F72F5CFE23}">
      <dgm:prSet/>
      <dgm:spPr/>
      <dgm:t>
        <a:bodyPr/>
        <a:lstStyle/>
        <a:p>
          <a:endParaRPr lang="es-ES"/>
        </a:p>
      </dgm:t>
    </dgm:pt>
    <dgm:pt modelId="{7FBFAD5A-67BF-4076-ABF0-179F276683A0}" type="sibTrans" cxnId="{005ABBEC-2FC3-4750-A072-03F72F5CFE23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9AD2E4BD-1FE8-4744-B5B1-498EB7E8DD56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EEA71EA4-683A-4B25-B676-F6E547A019A7}" type="parTrans" cxnId="{D6618A7F-1FA8-4926-94D0-F776A127B1A2}">
      <dgm:prSet/>
      <dgm:spPr/>
      <dgm:t>
        <a:bodyPr/>
        <a:lstStyle/>
        <a:p>
          <a:endParaRPr lang="es-ES"/>
        </a:p>
      </dgm:t>
    </dgm:pt>
    <dgm:pt modelId="{DB147D3E-4288-4258-9F17-12867BEA4417}" type="sibTrans" cxnId="{D6618A7F-1FA8-4926-94D0-F776A127B1A2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540B2D7D-51E3-4714-9A8A-3A92FB350FC1}">
      <dgm:prSet phldrT="[Tex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C36CE07B-5FDD-4989-9F72-FAA5A474C607}" type="parTrans" cxnId="{2F0A271D-CBE3-4270-AF1B-44F60B6A7CD5}">
      <dgm:prSet/>
      <dgm:spPr/>
      <dgm:t>
        <a:bodyPr/>
        <a:lstStyle/>
        <a:p>
          <a:endParaRPr lang="es-ES"/>
        </a:p>
      </dgm:t>
    </dgm:pt>
    <dgm:pt modelId="{35B66466-16ED-4120-9EE2-BC551F9A1CFD}" type="sibTrans" cxnId="{2F0A271D-CBE3-4270-AF1B-44F60B6A7CD5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A140080A-2325-479D-87D7-AFCF14856354}">
      <dgm:prSet phldrT="[Texto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s-ES" dirty="0"/>
            <a:t> </a:t>
          </a:r>
        </a:p>
      </dgm:t>
    </dgm:pt>
    <dgm:pt modelId="{BD41A491-98B7-436E-8AED-237AB1A76B4E}" type="parTrans" cxnId="{7F4BD820-FDA4-4619-8116-A7B0C2C14F14}">
      <dgm:prSet/>
      <dgm:spPr/>
      <dgm:t>
        <a:bodyPr/>
        <a:lstStyle/>
        <a:p>
          <a:endParaRPr lang="es-ES"/>
        </a:p>
      </dgm:t>
    </dgm:pt>
    <dgm:pt modelId="{926B9DE8-4929-41E2-8CC2-589A5AE6B047}" type="sibTrans" cxnId="{7F4BD820-FDA4-4619-8116-A7B0C2C14F14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09A21A69-2135-4F1A-88C6-EB22559ABAD7}" type="pres">
      <dgm:prSet presAssocID="{B4B78585-9325-414F-B97D-D70739BF2C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65FF7A8-44C0-4A50-BC82-9EBE4D813CA8}" type="pres">
      <dgm:prSet presAssocID="{28DB0A8B-C78E-4124-A47C-1DDD9096DB19}" presName="node" presStyleLbl="node1" presStyleIdx="0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C75061-8524-44B2-A0FC-2887EBF8FD09}" type="pres">
      <dgm:prSet presAssocID="{7FBFAD5A-67BF-4076-ABF0-179F276683A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1290E866-199E-475E-BAF9-D3F829B0AE41}" type="pres">
      <dgm:prSet presAssocID="{7FBFAD5A-67BF-4076-ABF0-179F276683A0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00E8F3BC-9441-4A7F-909B-BE79C5603E88}" type="pres">
      <dgm:prSet presAssocID="{9AD2E4BD-1FE8-4744-B5B1-498EB7E8DD56}" presName="node" presStyleLbl="node1" presStyleIdx="1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D85557-5EFE-4BEF-B966-EF6B704AFD8B}" type="pres">
      <dgm:prSet presAssocID="{DB147D3E-4288-4258-9F17-12867BEA4417}" presName="sibTrans" presStyleLbl="sibTrans2D1" presStyleIdx="1" presStyleCnt="4"/>
      <dgm:spPr/>
      <dgm:t>
        <a:bodyPr/>
        <a:lstStyle/>
        <a:p>
          <a:endParaRPr lang="es-ES"/>
        </a:p>
      </dgm:t>
    </dgm:pt>
    <dgm:pt modelId="{AB97527A-E2CB-48F6-9DB9-A856DED9B816}" type="pres">
      <dgm:prSet presAssocID="{DB147D3E-4288-4258-9F17-12867BEA4417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A74AE2B8-0D39-4382-9473-961B075897CF}" type="pres">
      <dgm:prSet presAssocID="{540B2D7D-51E3-4714-9A8A-3A92FB350FC1}" presName="node" presStyleLbl="node1" presStyleIdx="2" presStyleCnt="4" custScaleX="105562" custScaleY="935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65A0E3-2CB4-47D4-9ED4-6686D1A2252B}" type="pres">
      <dgm:prSet presAssocID="{35B66466-16ED-4120-9EE2-BC551F9A1CFD}" presName="sibTrans" presStyleLbl="sibTrans2D1" presStyleIdx="2" presStyleCnt="4"/>
      <dgm:spPr/>
      <dgm:t>
        <a:bodyPr/>
        <a:lstStyle/>
        <a:p>
          <a:endParaRPr lang="es-ES"/>
        </a:p>
      </dgm:t>
    </dgm:pt>
    <dgm:pt modelId="{92851424-A400-416B-A988-B0B97C34F569}" type="pres">
      <dgm:prSet presAssocID="{35B66466-16ED-4120-9EE2-BC551F9A1CFD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D614BC63-9ED3-4F37-B817-983763B9E2EA}" type="pres">
      <dgm:prSet presAssocID="{A140080A-2325-479D-87D7-AFCF14856354}" presName="node" presStyleLbl="node1" presStyleIdx="3" presStyleCnt="4" custScaleX="111733" custScaleY="10885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9DB6AD-9830-450F-88FB-933122C6E1DF}" type="pres">
      <dgm:prSet presAssocID="{926B9DE8-4929-41E2-8CC2-589A5AE6B047}" presName="sibTrans" presStyleLbl="sibTrans2D1" presStyleIdx="3" presStyleCnt="4"/>
      <dgm:spPr/>
      <dgm:t>
        <a:bodyPr/>
        <a:lstStyle/>
        <a:p>
          <a:endParaRPr lang="es-ES"/>
        </a:p>
      </dgm:t>
    </dgm:pt>
    <dgm:pt modelId="{40E966B4-A69D-416D-AFAA-83C1D33DC556}" type="pres">
      <dgm:prSet presAssocID="{926B9DE8-4929-41E2-8CC2-589A5AE6B047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9ED13EFC-6FBB-4946-8853-FFB678E102D4}" type="presOf" srcId="{B4B78585-9325-414F-B97D-D70739BF2C1E}" destId="{09A21A69-2135-4F1A-88C6-EB22559ABAD7}" srcOrd="0" destOrd="0" presId="urn:microsoft.com/office/officeart/2005/8/layout/cycle2"/>
    <dgm:cxn modelId="{7F4BD820-FDA4-4619-8116-A7B0C2C14F14}" srcId="{B4B78585-9325-414F-B97D-D70739BF2C1E}" destId="{A140080A-2325-479D-87D7-AFCF14856354}" srcOrd="3" destOrd="0" parTransId="{BD41A491-98B7-436E-8AED-237AB1A76B4E}" sibTransId="{926B9DE8-4929-41E2-8CC2-589A5AE6B047}"/>
    <dgm:cxn modelId="{2F0A271D-CBE3-4270-AF1B-44F60B6A7CD5}" srcId="{B4B78585-9325-414F-B97D-D70739BF2C1E}" destId="{540B2D7D-51E3-4714-9A8A-3A92FB350FC1}" srcOrd="2" destOrd="0" parTransId="{C36CE07B-5FDD-4989-9F72-FAA5A474C607}" sibTransId="{35B66466-16ED-4120-9EE2-BC551F9A1CFD}"/>
    <dgm:cxn modelId="{39CB8AB6-3EC5-493B-913F-6D222E8F7023}" type="presOf" srcId="{35B66466-16ED-4120-9EE2-BC551F9A1CFD}" destId="{AE65A0E3-2CB4-47D4-9ED4-6686D1A2252B}" srcOrd="0" destOrd="0" presId="urn:microsoft.com/office/officeart/2005/8/layout/cycle2"/>
    <dgm:cxn modelId="{005ABBEC-2FC3-4750-A072-03F72F5CFE23}" srcId="{B4B78585-9325-414F-B97D-D70739BF2C1E}" destId="{28DB0A8B-C78E-4124-A47C-1DDD9096DB19}" srcOrd="0" destOrd="0" parTransId="{C27608E4-7F83-4A5D-9039-5C2864D35EF4}" sibTransId="{7FBFAD5A-67BF-4076-ABF0-179F276683A0}"/>
    <dgm:cxn modelId="{9B79A9C8-B9DC-4284-84A9-49F1A56698E0}" type="presOf" srcId="{7FBFAD5A-67BF-4076-ABF0-179F276683A0}" destId="{29C75061-8524-44B2-A0FC-2887EBF8FD09}" srcOrd="0" destOrd="0" presId="urn:microsoft.com/office/officeart/2005/8/layout/cycle2"/>
    <dgm:cxn modelId="{894DF224-54B9-454D-A885-E3FB7C8A4F01}" type="presOf" srcId="{A140080A-2325-479D-87D7-AFCF14856354}" destId="{D614BC63-9ED3-4F37-B817-983763B9E2EA}" srcOrd="0" destOrd="0" presId="urn:microsoft.com/office/officeart/2005/8/layout/cycle2"/>
    <dgm:cxn modelId="{6695AC69-AD35-46D6-84B1-9CE2A8FB5A0A}" type="presOf" srcId="{DB147D3E-4288-4258-9F17-12867BEA4417}" destId="{AB97527A-E2CB-48F6-9DB9-A856DED9B816}" srcOrd="1" destOrd="0" presId="urn:microsoft.com/office/officeart/2005/8/layout/cycle2"/>
    <dgm:cxn modelId="{B5C997EB-1085-498D-9CC7-C9A2574D66B9}" type="presOf" srcId="{DB147D3E-4288-4258-9F17-12867BEA4417}" destId="{24D85557-5EFE-4BEF-B966-EF6B704AFD8B}" srcOrd="0" destOrd="0" presId="urn:microsoft.com/office/officeart/2005/8/layout/cycle2"/>
    <dgm:cxn modelId="{FF44FFC0-0326-4F28-A193-9E6FBA500F59}" type="presOf" srcId="{28DB0A8B-C78E-4124-A47C-1DDD9096DB19}" destId="{E65FF7A8-44C0-4A50-BC82-9EBE4D813CA8}" srcOrd="0" destOrd="0" presId="urn:microsoft.com/office/officeart/2005/8/layout/cycle2"/>
    <dgm:cxn modelId="{19D1220C-0C89-41F3-894C-320922548292}" type="presOf" srcId="{35B66466-16ED-4120-9EE2-BC551F9A1CFD}" destId="{92851424-A400-416B-A988-B0B97C34F569}" srcOrd="1" destOrd="0" presId="urn:microsoft.com/office/officeart/2005/8/layout/cycle2"/>
    <dgm:cxn modelId="{D985CF86-A3FA-43C5-8CC5-06413FBE9262}" type="presOf" srcId="{926B9DE8-4929-41E2-8CC2-589A5AE6B047}" destId="{7A9DB6AD-9830-450F-88FB-933122C6E1DF}" srcOrd="0" destOrd="0" presId="urn:microsoft.com/office/officeart/2005/8/layout/cycle2"/>
    <dgm:cxn modelId="{7F6AD202-0848-459D-8911-0A333A3D9D43}" type="presOf" srcId="{9AD2E4BD-1FE8-4744-B5B1-498EB7E8DD56}" destId="{00E8F3BC-9441-4A7F-909B-BE79C5603E88}" srcOrd="0" destOrd="0" presId="urn:microsoft.com/office/officeart/2005/8/layout/cycle2"/>
    <dgm:cxn modelId="{FB2212D3-6E7E-4B3F-A371-111828AE5F9E}" type="presOf" srcId="{926B9DE8-4929-41E2-8CC2-589A5AE6B047}" destId="{40E966B4-A69D-416D-AFAA-83C1D33DC556}" srcOrd="1" destOrd="0" presId="urn:microsoft.com/office/officeart/2005/8/layout/cycle2"/>
    <dgm:cxn modelId="{D6618A7F-1FA8-4926-94D0-F776A127B1A2}" srcId="{B4B78585-9325-414F-B97D-D70739BF2C1E}" destId="{9AD2E4BD-1FE8-4744-B5B1-498EB7E8DD56}" srcOrd="1" destOrd="0" parTransId="{EEA71EA4-683A-4B25-B676-F6E547A019A7}" sibTransId="{DB147D3E-4288-4258-9F17-12867BEA4417}"/>
    <dgm:cxn modelId="{F2BB591D-C81A-4477-AC7B-23287D0F84CA}" type="presOf" srcId="{540B2D7D-51E3-4714-9A8A-3A92FB350FC1}" destId="{A74AE2B8-0D39-4382-9473-961B075897CF}" srcOrd="0" destOrd="0" presId="urn:microsoft.com/office/officeart/2005/8/layout/cycle2"/>
    <dgm:cxn modelId="{81DC69BB-D1A5-4302-AD65-5927C969E8B3}" type="presOf" srcId="{7FBFAD5A-67BF-4076-ABF0-179F276683A0}" destId="{1290E866-199E-475E-BAF9-D3F829B0AE41}" srcOrd="1" destOrd="0" presId="urn:microsoft.com/office/officeart/2005/8/layout/cycle2"/>
    <dgm:cxn modelId="{DE6B8DC7-E8E1-404A-A77A-982762AF60C5}" type="presParOf" srcId="{09A21A69-2135-4F1A-88C6-EB22559ABAD7}" destId="{E65FF7A8-44C0-4A50-BC82-9EBE4D813CA8}" srcOrd="0" destOrd="0" presId="urn:microsoft.com/office/officeart/2005/8/layout/cycle2"/>
    <dgm:cxn modelId="{8523F71E-E3EA-4930-BCBB-106D7BF76F83}" type="presParOf" srcId="{09A21A69-2135-4F1A-88C6-EB22559ABAD7}" destId="{29C75061-8524-44B2-A0FC-2887EBF8FD09}" srcOrd="1" destOrd="0" presId="urn:microsoft.com/office/officeart/2005/8/layout/cycle2"/>
    <dgm:cxn modelId="{54EADBFF-8019-4A1B-B317-D413999C994E}" type="presParOf" srcId="{29C75061-8524-44B2-A0FC-2887EBF8FD09}" destId="{1290E866-199E-475E-BAF9-D3F829B0AE41}" srcOrd="0" destOrd="0" presId="urn:microsoft.com/office/officeart/2005/8/layout/cycle2"/>
    <dgm:cxn modelId="{7EEE7577-3CC8-4AC2-BFB9-4FD722976E74}" type="presParOf" srcId="{09A21A69-2135-4F1A-88C6-EB22559ABAD7}" destId="{00E8F3BC-9441-4A7F-909B-BE79C5603E88}" srcOrd="2" destOrd="0" presId="urn:microsoft.com/office/officeart/2005/8/layout/cycle2"/>
    <dgm:cxn modelId="{8B22039F-F682-490F-AF9E-A7B4B0A70AE8}" type="presParOf" srcId="{09A21A69-2135-4F1A-88C6-EB22559ABAD7}" destId="{24D85557-5EFE-4BEF-B966-EF6B704AFD8B}" srcOrd="3" destOrd="0" presId="urn:microsoft.com/office/officeart/2005/8/layout/cycle2"/>
    <dgm:cxn modelId="{DAB20CB2-0E24-4FA0-8972-297AFF7C7BBC}" type="presParOf" srcId="{24D85557-5EFE-4BEF-B966-EF6B704AFD8B}" destId="{AB97527A-E2CB-48F6-9DB9-A856DED9B816}" srcOrd="0" destOrd="0" presId="urn:microsoft.com/office/officeart/2005/8/layout/cycle2"/>
    <dgm:cxn modelId="{3390BB57-6C3D-4D46-AA04-956006798D9F}" type="presParOf" srcId="{09A21A69-2135-4F1A-88C6-EB22559ABAD7}" destId="{A74AE2B8-0D39-4382-9473-961B075897CF}" srcOrd="4" destOrd="0" presId="urn:microsoft.com/office/officeart/2005/8/layout/cycle2"/>
    <dgm:cxn modelId="{BD6F9914-6A6E-4AF5-9610-B612A50D1B8A}" type="presParOf" srcId="{09A21A69-2135-4F1A-88C6-EB22559ABAD7}" destId="{AE65A0E3-2CB4-47D4-9ED4-6686D1A2252B}" srcOrd="5" destOrd="0" presId="urn:microsoft.com/office/officeart/2005/8/layout/cycle2"/>
    <dgm:cxn modelId="{88C2598C-FE41-484C-B71D-07A3D93EBA8B}" type="presParOf" srcId="{AE65A0E3-2CB4-47D4-9ED4-6686D1A2252B}" destId="{92851424-A400-416B-A988-B0B97C34F569}" srcOrd="0" destOrd="0" presId="urn:microsoft.com/office/officeart/2005/8/layout/cycle2"/>
    <dgm:cxn modelId="{B3165D80-F07A-4058-96BC-82596AFBDD03}" type="presParOf" srcId="{09A21A69-2135-4F1A-88C6-EB22559ABAD7}" destId="{D614BC63-9ED3-4F37-B817-983763B9E2EA}" srcOrd="6" destOrd="0" presId="urn:microsoft.com/office/officeart/2005/8/layout/cycle2"/>
    <dgm:cxn modelId="{51DC5138-1C26-4C1B-8E13-B9D3B2113A6C}" type="presParOf" srcId="{09A21A69-2135-4F1A-88C6-EB22559ABAD7}" destId="{7A9DB6AD-9830-450F-88FB-933122C6E1DF}" srcOrd="7" destOrd="0" presId="urn:microsoft.com/office/officeart/2005/8/layout/cycle2"/>
    <dgm:cxn modelId="{0E95A73E-38F1-4283-BFE1-041BA7027104}" type="presParOf" srcId="{7A9DB6AD-9830-450F-88FB-933122C6E1DF}" destId="{40E966B4-A69D-416D-AFAA-83C1D33DC55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6F50-A15E-46DE-833A-844327435F0B}">
      <dsp:nvSpPr>
        <dsp:cNvPr id="0" name=""/>
        <dsp:cNvSpPr/>
      </dsp:nvSpPr>
      <dsp:spPr>
        <a:xfrm>
          <a:off x="2635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</a:p>
      </dsp:txBody>
      <dsp:txXfrm>
        <a:off x="44242" y="41607"/>
        <a:ext cx="2502661" cy="1337346"/>
      </dsp:txXfrm>
    </dsp:sp>
    <dsp:sp modelId="{FE2ED75B-D78A-4BE7-9D78-ECB945120168}">
      <dsp:nvSpPr>
        <dsp:cNvPr id="0" name=""/>
        <dsp:cNvSpPr/>
      </dsp:nvSpPr>
      <dsp:spPr>
        <a:xfrm>
          <a:off x="261222" y="1199236"/>
          <a:ext cx="2068700" cy="905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1" kern="1200" dirty="0">
              <a:latin typeface="Calibri" panose="020F0502020204030204"/>
              <a:ea typeface="+mn-ea"/>
              <a:cs typeface="+mn-cs"/>
            </a:rPr>
            <a:t>Elaborar el Diagnóstico Situacional de la institución regional Potosí</a:t>
          </a:r>
          <a:endParaRPr lang="es-ES" sz="1100" b="1" kern="1200" dirty="0">
            <a:latin typeface="Calibri" panose="020F0502020204030204"/>
            <a:ea typeface="+mn-ea"/>
            <a:cs typeface="+mn-cs"/>
          </a:endParaRPr>
        </a:p>
      </dsp:txBody>
      <dsp:txXfrm>
        <a:off x="287737" y="1225751"/>
        <a:ext cx="2015670" cy="852275"/>
      </dsp:txXfrm>
    </dsp:sp>
    <dsp:sp modelId="{E97721EF-558B-49EF-AC7B-4D158CB10371}">
      <dsp:nvSpPr>
        <dsp:cNvPr id="0" name=""/>
        <dsp:cNvSpPr/>
      </dsp:nvSpPr>
      <dsp:spPr>
        <a:xfrm>
          <a:off x="261222" y="2385686"/>
          <a:ext cx="2068700" cy="8916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Inmunizar a la población vulnerable asegurada</a:t>
          </a:r>
          <a:endParaRPr lang="es-ES_tradnl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287339" y="2411803"/>
        <a:ext cx="2016466" cy="839452"/>
      </dsp:txXfrm>
    </dsp:sp>
    <dsp:sp modelId="{4D7C17C1-E8E3-4726-B0A1-7C7EE93913B0}">
      <dsp:nvSpPr>
        <dsp:cNvPr id="0" name=""/>
        <dsp:cNvSpPr/>
      </dsp:nvSpPr>
      <dsp:spPr>
        <a:xfrm>
          <a:off x="261222" y="3519331"/>
          <a:ext cx="2068700" cy="9783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Suscribir  convenios interinstitucionales con instituciones para la atención de nuestros asegurados </a:t>
          </a:r>
          <a:endParaRPr lang="es-ES" sz="600" b="1" kern="1200" dirty="0">
            <a:latin typeface="Calibri" panose="020F0502020204030204"/>
            <a:ea typeface="+mn-ea"/>
            <a:cs typeface="+mn-cs"/>
          </a:endParaRPr>
        </a:p>
      </dsp:txBody>
      <dsp:txXfrm>
        <a:off x="289877" y="3547986"/>
        <a:ext cx="2011390" cy="921059"/>
      </dsp:txXfrm>
    </dsp:sp>
    <dsp:sp modelId="{C78DBB09-6769-4324-ADC7-447BC99287B5}">
      <dsp:nvSpPr>
        <dsp:cNvPr id="0" name=""/>
        <dsp:cNvSpPr/>
      </dsp:nvSpPr>
      <dsp:spPr>
        <a:xfrm>
          <a:off x="2782451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sz="3600" b="1" kern="1200" dirty="0">
              <a:latin typeface="Calibri" panose="020F0502020204030204"/>
              <a:ea typeface="+mn-ea"/>
              <a:cs typeface="+mn-cs"/>
            </a:rPr>
            <a:t>  </a:t>
          </a:r>
        </a:p>
      </dsp:txBody>
      <dsp:txXfrm>
        <a:off x="2824058" y="41607"/>
        <a:ext cx="2502661" cy="1337346"/>
      </dsp:txXfrm>
    </dsp:sp>
    <dsp:sp modelId="{8CD6B1DF-9AD3-4AC4-B39C-57EF80DB52CB}">
      <dsp:nvSpPr>
        <dsp:cNvPr id="0" name=""/>
        <dsp:cNvSpPr/>
      </dsp:nvSpPr>
      <dsp:spPr>
        <a:xfrm>
          <a:off x="3041039" y="1175951"/>
          <a:ext cx="2068700" cy="1064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- Conformar comisión para la organización interna en el relevamiento de información.</a:t>
          </a:r>
          <a:endParaRPr lang="es-BO" sz="1050" b="1" kern="1200" dirty="0">
            <a:latin typeface="Calibri" panose="020F0502020204030204"/>
            <a:ea typeface="+mn-ea"/>
            <a:cs typeface="+mn-cs"/>
          </a:endParaRPr>
        </a:p>
        <a:p>
          <a:pPr lvl="0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-Organizar talleres para el relevamiento de información en función al proceso de diagnóstico.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700" kern="1200" dirty="0">
            <a:latin typeface="Calibri" panose="020F0502020204030204"/>
            <a:ea typeface="+mn-ea"/>
            <a:cs typeface="+mn-cs"/>
          </a:endParaRPr>
        </a:p>
      </dsp:txBody>
      <dsp:txXfrm>
        <a:off x="3072226" y="1207138"/>
        <a:ext cx="2006326" cy="1002415"/>
      </dsp:txXfrm>
    </dsp:sp>
    <dsp:sp modelId="{0E42C15B-F981-487C-819A-D1C4F7289338}">
      <dsp:nvSpPr>
        <dsp:cNvPr id="0" name=""/>
        <dsp:cNvSpPr/>
      </dsp:nvSpPr>
      <dsp:spPr>
        <a:xfrm>
          <a:off x="3041039" y="2375913"/>
          <a:ext cx="2068700" cy="10169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just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50" b="1" kern="1200" dirty="0">
              <a:latin typeface="Calibri" panose="020F0502020204030204"/>
              <a:ea typeface="+mn-ea"/>
              <a:cs typeface="+mn-cs"/>
            </a:rPr>
            <a:t>- Identificar población vulnerable asegurada</a:t>
          </a:r>
        </a:p>
        <a:p>
          <a:pPr lvl="0" algn="just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- Gestionar las vacunas con SEDES y ASUSS</a:t>
          </a:r>
          <a:endParaRPr lang="es-BO" sz="1050" b="1" kern="1200" dirty="0">
            <a:latin typeface="Calibri" panose="020F0502020204030204"/>
            <a:ea typeface="+mn-ea"/>
            <a:cs typeface="+mn-cs"/>
          </a:endParaRPr>
        </a:p>
        <a:p>
          <a:pPr lvl="0" algn="just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-Realizar la vacunación en Policonsultorio.</a:t>
          </a:r>
          <a:endParaRPr lang="es-ES_tradnl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3070824" y="2405698"/>
        <a:ext cx="2009130" cy="957366"/>
      </dsp:txXfrm>
    </dsp:sp>
    <dsp:sp modelId="{32AE7AAA-CBC7-4FD5-8A5F-0D1A0864E192}">
      <dsp:nvSpPr>
        <dsp:cNvPr id="0" name=""/>
        <dsp:cNvSpPr/>
      </dsp:nvSpPr>
      <dsp:spPr>
        <a:xfrm>
          <a:off x="3041039" y="3674908"/>
          <a:ext cx="2068700" cy="785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-Identificación de instituciones </a:t>
          </a:r>
          <a:endParaRPr lang="es-BO" sz="1050" b="1" kern="1200" dirty="0">
            <a:latin typeface="Calibri" panose="020F0502020204030204"/>
            <a:ea typeface="+mn-ea"/>
            <a:cs typeface="+mn-cs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-Programación de viajes a municipios</a:t>
          </a:r>
          <a:endParaRPr lang="es-BO" sz="1050" b="1" kern="1200" dirty="0">
            <a:latin typeface="Calibri" panose="020F0502020204030204"/>
            <a:ea typeface="+mn-ea"/>
            <a:cs typeface="+mn-cs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-Realización de viajes para firma de convenios</a:t>
          </a:r>
          <a:endParaRPr lang="es-ES" sz="1050" kern="1200" dirty="0"/>
        </a:p>
      </dsp:txBody>
      <dsp:txXfrm>
        <a:off x="3064046" y="3697915"/>
        <a:ext cx="2022686" cy="739509"/>
      </dsp:txXfrm>
    </dsp:sp>
    <dsp:sp modelId="{C83ED286-B2FB-4FDE-BA84-3FAFF826E4DA}">
      <dsp:nvSpPr>
        <dsp:cNvPr id="0" name=""/>
        <dsp:cNvSpPr/>
      </dsp:nvSpPr>
      <dsp:spPr>
        <a:xfrm>
          <a:off x="5539073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580680" y="41607"/>
        <a:ext cx="2502661" cy="1337346"/>
      </dsp:txXfrm>
    </dsp:sp>
    <dsp:sp modelId="{2A22AA11-0C20-4421-9AD8-DF9DA69DB60A}">
      <dsp:nvSpPr>
        <dsp:cNvPr id="0" name=""/>
        <dsp:cNvSpPr/>
      </dsp:nvSpPr>
      <dsp:spPr>
        <a:xfrm>
          <a:off x="5873111" y="1157232"/>
          <a:ext cx="2068700" cy="8160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latin typeface="Calibri" panose="020F0502020204030204"/>
              <a:ea typeface="+mn-ea"/>
              <a:cs typeface="+mn-cs"/>
            </a:rPr>
            <a:t>Documento de Diagnóstico Situacional remitido a </a:t>
          </a:r>
          <a:r>
            <a:rPr lang="es-MX" sz="1200" b="1" kern="1200" dirty="0" err="1">
              <a:latin typeface="Calibri" panose="020F0502020204030204"/>
              <a:ea typeface="+mn-ea"/>
              <a:cs typeface="+mn-cs"/>
            </a:rPr>
            <a:t>Of</a:t>
          </a:r>
          <a:r>
            <a:rPr lang="es-MX" sz="1200" b="1" kern="1200" dirty="0">
              <a:latin typeface="Calibri" panose="020F0502020204030204"/>
              <a:ea typeface="+mn-ea"/>
              <a:cs typeface="+mn-cs"/>
            </a:rPr>
            <a:t>. </a:t>
          </a:r>
          <a:r>
            <a:rPr lang="es-MX" sz="1200" b="1" kern="1200" dirty="0" err="1">
              <a:latin typeface="Calibri" panose="020F0502020204030204"/>
              <a:ea typeface="+mn-ea"/>
              <a:cs typeface="+mn-cs"/>
            </a:rPr>
            <a:t>Nal</a:t>
          </a:r>
          <a:r>
            <a:rPr lang="es-MX" sz="1200" b="1" kern="1200" dirty="0">
              <a:latin typeface="Calibri" panose="020F0502020204030204"/>
              <a:ea typeface="+mn-ea"/>
              <a:cs typeface="+mn-cs"/>
            </a:rPr>
            <a:t>. En formato físico y digital</a:t>
          </a:r>
          <a:endParaRPr lang="es-ES" sz="12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97013" y="1181134"/>
        <a:ext cx="2020896" cy="768255"/>
      </dsp:txXfrm>
    </dsp:sp>
    <dsp:sp modelId="{2702A6A7-A2A0-4752-84D5-05F59EA4D705}">
      <dsp:nvSpPr>
        <dsp:cNvPr id="0" name=""/>
        <dsp:cNvSpPr/>
      </dsp:nvSpPr>
      <dsp:spPr>
        <a:xfrm>
          <a:off x="5820855" y="2236353"/>
          <a:ext cx="2068700" cy="11942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latin typeface="Calibri" panose="020F0502020204030204"/>
              <a:ea typeface="+mn-ea"/>
              <a:cs typeface="+mn-cs"/>
            </a:rPr>
            <a:t>Vacunación contra el COVID-19 a 2836 población afiliada y beneficiaria de 18 a 59 años de edad, 653 mayores de 60 años con patología de base </a:t>
          </a:r>
          <a:endParaRPr lang="es-ES" sz="12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5832" y="2271330"/>
        <a:ext cx="1998746" cy="1124251"/>
      </dsp:txXfrm>
    </dsp:sp>
    <dsp:sp modelId="{BB35EC3F-E461-4506-B5D4-4DD2FB56A3EF}">
      <dsp:nvSpPr>
        <dsp:cNvPr id="0" name=""/>
        <dsp:cNvSpPr/>
      </dsp:nvSpPr>
      <dsp:spPr>
        <a:xfrm>
          <a:off x="5820855" y="3682152"/>
          <a:ext cx="2068700" cy="8160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>
              <a:latin typeface="Calibri" panose="020F0502020204030204"/>
              <a:ea typeface="+mn-ea"/>
              <a:cs typeface="+mn-cs"/>
            </a:rPr>
            <a:t>Convenios elaborados, firmados y en vigencia</a:t>
          </a:r>
          <a:endParaRPr lang="es-ES" sz="12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44757" y="3706054"/>
        <a:ext cx="2020896" cy="768255"/>
      </dsp:txXfrm>
    </dsp:sp>
    <dsp:sp modelId="{8BD11F56-D7E8-4E45-B5E6-F276DD73634C}">
      <dsp:nvSpPr>
        <dsp:cNvPr id="0" name=""/>
        <dsp:cNvSpPr/>
      </dsp:nvSpPr>
      <dsp:spPr>
        <a:xfrm>
          <a:off x="8344720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8386327" y="41607"/>
        <a:ext cx="2502661" cy="1337346"/>
      </dsp:txXfrm>
    </dsp:sp>
    <dsp:sp modelId="{944F53F1-3126-4DB6-BABE-43DCB7423977}">
      <dsp:nvSpPr>
        <dsp:cNvPr id="0" name=""/>
        <dsp:cNvSpPr/>
      </dsp:nvSpPr>
      <dsp:spPr>
        <a:xfrm>
          <a:off x="8626800" y="1289192"/>
          <a:ext cx="2068700" cy="6558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EQUIPO CONFORMADO Y CON FUNCIONES DESIGNADAS </a:t>
          </a:r>
        </a:p>
      </dsp:txBody>
      <dsp:txXfrm>
        <a:off x="8646010" y="1308402"/>
        <a:ext cx="2030280" cy="617458"/>
      </dsp:txXfrm>
    </dsp:sp>
    <dsp:sp modelId="{C99FDB1C-C5B5-488C-B3C1-D2847E54945A}">
      <dsp:nvSpPr>
        <dsp:cNvPr id="0" name=""/>
        <dsp:cNvSpPr/>
      </dsp:nvSpPr>
      <dsp:spPr>
        <a:xfrm>
          <a:off x="8626800" y="2202116"/>
          <a:ext cx="2068700" cy="749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Conforme el cronograma establecido de vacunación por grupos atareos del SEDES.</a:t>
          </a:r>
        </a:p>
      </dsp:txBody>
      <dsp:txXfrm>
        <a:off x="8648743" y="2224059"/>
        <a:ext cx="2024814" cy="705295"/>
      </dsp:txXfrm>
    </dsp:sp>
    <dsp:sp modelId="{98C088BC-18CA-4B40-851B-BE6B88D2E9E1}">
      <dsp:nvSpPr>
        <dsp:cNvPr id="0" name=""/>
        <dsp:cNvSpPr/>
      </dsp:nvSpPr>
      <dsp:spPr>
        <a:xfrm>
          <a:off x="8600672" y="3056428"/>
          <a:ext cx="2068700" cy="1441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Convenios de venta de servicios con CPS, SBE, SBP, COSSMIL en gestión de firma.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Convenios de compra de servicios con SSU, en gestión de acuerdo recíproco</a:t>
          </a:r>
        </a:p>
      </dsp:txBody>
      <dsp:txXfrm>
        <a:off x="8642899" y="3098655"/>
        <a:ext cx="1984246" cy="13572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6F50-A15E-46DE-833A-844327435F0B}">
      <dsp:nvSpPr>
        <dsp:cNvPr id="0" name=""/>
        <dsp:cNvSpPr/>
      </dsp:nvSpPr>
      <dsp:spPr>
        <a:xfrm>
          <a:off x="2635" y="0"/>
          <a:ext cx="2585875" cy="54194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</a:p>
      </dsp:txBody>
      <dsp:txXfrm>
        <a:off x="50254" y="47619"/>
        <a:ext cx="2490637" cy="1530609"/>
      </dsp:txXfrm>
    </dsp:sp>
    <dsp:sp modelId="{FE2ED75B-D78A-4BE7-9D78-ECB945120168}">
      <dsp:nvSpPr>
        <dsp:cNvPr id="0" name=""/>
        <dsp:cNvSpPr/>
      </dsp:nvSpPr>
      <dsp:spPr>
        <a:xfrm>
          <a:off x="261222" y="1386868"/>
          <a:ext cx="2068700" cy="177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Mejorar la gestión de Servicios Médicos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313230" y="1438876"/>
        <a:ext cx="1964684" cy="1671673"/>
      </dsp:txXfrm>
    </dsp:sp>
    <dsp:sp modelId="{4D7C17C1-E8E3-4726-B0A1-7C7EE93913B0}">
      <dsp:nvSpPr>
        <dsp:cNvPr id="0" name=""/>
        <dsp:cNvSpPr/>
      </dsp:nvSpPr>
      <dsp:spPr>
        <a:xfrm>
          <a:off x="247983" y="3648001"/>
          <a:ext cx="2068700" cy="151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050" b="1" kern="1200" dirty="0">
              <a:latin typeface="Calibri" panose="020F0502020204030204"/>
              <a:ea typeface="+mn-ea"/>
              <a:cs typeface="+mn-cs"/>
            </a:rPr>
            <a:t>Mejorar la administración y control de cuentas por pagar 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2316" y="3692334"/>
        <a:ext cx="1980034" cy="1424980"/>
      </dsp:txXfrm>
    </dsp:sp>
    <dsp:sp modelId="{C78DBB09-6769-4324-ADC7-447BC99287B5}">
      <dsp:nvSpPr>
        <dsp:cNvPr id="0" name=""/>
        <dsp:cNvSpPr/>
      </dsp:nvSpPr>
      <dsp:spPr>
        <a:xfrm>
          <a:off x="2769212" y="0"/>
          <a:ext cx="2585875" cy="54194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sz="3600" b="1" kern="1200" dirty="0"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2816831" y="47619"/>
        <a:ext cx="2490637" cy="1530609"/>
      </dsp:txXfrm>
    </dsp:sp>
    <dsp:sp modelId="{8CD6B1DF-9AD3-4AC4-B39C-57EF80DB52CB}">
      <dsp:nvSpPr>
        <dsp:cNvPr id="0" name=""/>
        <dsp:cNvSpPr/>
      </dsp:nvSpPr>
      <dsp:spPr>
        <a:xfrm>
          <a:off x="2988546" y="1209680"/>
          <a:ext cx="2132892" cy="20803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1" kern="1200" dirty="0">
              <a:latin typeface="Calibri" panose="020F0502020204030204"/>
              <a:ea typeface="+mn-ea"/>
              <a:cs typeface="+mn-cs"/>
            </a:rPr>
            <a:t>1. Otorgación de </a:t>
          </a:r>
          <a:r>
            <a:rPr lang="es-MX" sz="1100" b="1" kern="1200" dirty="0" err="1">
              <a:latin typeface="Calibri" panose="020F0502020204030204"/>
              <a:ea typeface="+mn-ea"/>
              <a:cs typeface="+mn-cs"/>
            </a:rPr>
            <a:t>memorandums</a:t>
          </a:r>
          <a:r>
            <a:rPr lang="es-MX" sz="1100" b="1" kern="1200" dirty="0">
              <a:latin typeface="Calibri" panose="020F0502020204030204"/>
              <a:ea typeface="+mn-ea"/>
              <a:cs typeface="+mn-cs"/>
            </a:rPr>
            <a:t> de designación por Comités de Asesoramiento</a:t>
          </a:r>
          <a:endParaRPr lang="es-BO" sz="1100" b="1" kern="1200" dirty="0">
            <a:latin typeface="Calibri" panose="020F0502020204030204"/>
            <a:ea typeface="+mn-ea"/>
            <a:cs typeface="+mn-cs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>
              <a:latin typeface="Calibri" panose="020F0502020204030204"/>
              <a:ea typeface="+mn-ea"/>
              <a:cs typeface="+mn-cs"/>
            </a:rPr>
            <a:t>2. Elaborar Plan de Trabajo con Cronograma de Actividades por Comité de Asesoramiento</a:t>
          </a:r>
          <a:endParaRPr lang="es-BO" sz="1100" b="1" kern="1200" dirty="0">
            <a:latin typeface="Calibri" panose="020F0502020204030204"/>
            <a:ea typeface="+mn-ea"/>
            <a:cs typeface="+mn-cs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>
              <a:latin typeface="Calibri" panose="020F0502020204030204"/>
              <a:ea typeface="+mn-ea"/>
              <a:cs typeface="+mn-cs"/>
            </a:rPr>
            <a:t>3. Reuniones mensuales y trimestrales de Seguimiento y Evaluación cumplimiento de Actividades por Comité de Asesoramiento</a:t>
          </a:r>
          <a:endParaRPr lang="es-ES" sz="1100" b="1" kern="1200" dirty="0">
            <a:latin typeface="Calibri" panose="020F0502020204030204"/>
            <a:ea typeface="+mn-ea"/>
            <a:cs typeface="+mn-cs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800" kern="1200" dirty="0">
            <a:latin typeface="Calibri" panose="020F0502020204030204"/>
            <a:ea typeface="+mn-ea"/>
            <a:cs typeface="+mn-cs"/>
          </a:endParaRPr>
        </a:p>
      </dsp:txBody>
      <dsp:txXfrm>
        <a:off x="3049476" y="1270610"/>
        <a:ext cx="2011032" cy="1958457"/>
      </dsp:txXfrm>
    </dsp:sp>
    <dsp:sp modelId="{32AE7AAA-CBC7-4FD5-8A5F-0D1A0864E192}">
      <dsp:nvSpPr>
        <dsp:cNvPr id="0" name=""/>
        <dsp:cNvSpPr/>
      </dsp:nvSpPr>
      <dsp:spPr>
        <a:xfrm>
          <a:off x="3086592" y="3742342"/>
          <a:ext cx="2068700" cy="14199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1. Implementación del Comité de correlación Médico Administrativo </a:t>
          </a:r>
        </a:p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2. Elaboración del </a:t>
          </a: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manual</a:t>
          </a: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 y flujo de procesos y procedimientos para la administración de las cuentas por pagar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3. Otorgar a los acreedores el listado de documentación de respaldo para el pago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900" b="1" kern="1200" dirty="0">
              <a:latin typeface="Calibri" panose="020F0502020204030204"/>
              <a:ea typeface="+mn-ea"/>
              <a:cs typeface="+mn-cs"/>
            </a:rPr>
            <a:t>4. Cumplimiento fiel al contrato </a:t>
          </a: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900" b="1" kern="1200" dirty="0">
              <a:latin typeface="Calibri" panose="020F0502020204030204"/>
              <a:ea typeface="+mn-ea"/>
              <a:cs typeface="+mn-cs"/>
            </a:rPr>
            <a:t>5. Seguimiento y control</a:t>
          </a:r>
          <a:endParaRPr lang="es-ES" sz="900" b="1" kern="1200" dirty="0">
            <a:latin typeface="Calibri" panose="020F0502020204030204"/>
            <a:ea typeface="+mn-ea"/>
            <a:cs typeface="+mn-cs"/>
          </a:endParaRPr>
        </a:p>
      </dsp:txBody>
      <dsp:txXfrm>
        <a:off x="3128181" y="3783931"/>
        <a:ext cx="1985522" cy="1336764"/>
      </dsp:txXfrm>
    </dsp:sp>
    <dsp:sp modelId="{C83ED286-B2FB-4FDE-BA84-3FAFF826E4DA}">
      <dsp:nvSpPr>
        <dsp:cNvPr id="0" name=""/>
        <dsp:cNvSpPr/>
      </dsp:nvSpPr>
      <dsp:spPr>
        <a:xfrm>
          <a:off x="5602013" y="0"/>
          <a:ext cx="2585875" cy="54194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649632" y="47619"/>
        <a:ext cx="2490637" cy="1530609"/>
      </dsp:txXfrm>
    </dsp:sp>
    <dsp:sp modelId="{2A22AA11-0C20-4421-9AD8-DF9DA69DB60A}">
      <dsp:nvSpPr>
        <dsp:cNvPr id="0" name=""/>
        <dsp:cNvSpPr/>
      </dsp:nvSpPr>
      <dsp:spPr>
        <a:xfrm>
          <a:off x="5820855" y="1626005"/>
          <a:ext cx="2068700" cy="1851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Miembros de los Comités de Asesoramiento, cumplen con sus actividades para la mejora de la atención en salud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75076" y="1680226"/>
        <a:ext cx="1960258" cy="1742813"/>
      </dsp:txXfrm>
    </dsp:sp>
    <dsp:sp modelId="{BF140E2D-A5AE-47F4-BB62-F3F140563397}">
      <dsp:nvSpPr>
        <dsp:cNvPr id="0" name=""/>
        <dsp:cNvSpPr/>
      </dsp:nvSpPr>
      <dsp:spPr>
        <a:xfrm>
          <a:off x="5820855" y="3689403"/>
          <a:ext cx="2068700" cy="1448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1. Contar con el Manual y flujos de procesos y procedimientos</a:t>
          </a:r>
          <a:endParaRPr lang="es-BO" sz="1050" b="1" kern="1200" dirty="0">
            <a:latin typeface="Calibri" panose="020F0502020204030204"/>
            <a:ea typeface="+mn-ea"/>
            <a:cs typeface="+mn-cs"/>
          </a:endParaRP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2. Pagos realizados a proveedores de servicios externos en el tiempo establecido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63274" y="3731822"/>
        <a:ext cx="1983862" cy="1363446"/>
      </dsp:txXfrm>
    </dsp:sp>
    <dsp:sp modelId="{8BD11F56-D7E8-4E45-B5E6-F276DD73634C}">
      <dsp:nvSpPr>
        <dsp:cNvPr id="0" name=""/>
        <dsp:cNvSpPr/>
      </dsp:nvSpPr>
      <dsp:spPr>
        <a:xfrm>
          <a:off x="8342084" y="0"/>
          <a:ext cx="2585875" cy="54194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8389703" y="47619"/>
        <a:ext cx="2490637" cy="1530609"/>
      </dsp:txXfrm>
    </dsp:sp>
    <dsp:sp modelId="{944F53F1-3126-4DB6-BABE-43DCB7423977}">
      <dsp:nvSpPr>
        <dsp:cNvPr id="0" name=""/>
        <dsp:cNvSpPr/>
      </dsp:nvSpPr>
      <dsp:spPr>
        <a:xfrm>
          <a:off x="8600672" y="1626568"/>
          <a:ext cx="2068700" cy="15722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Calibri" panose="020F0502020204030204"/>
              <a:ea typeface="+mn-ea"/>
              <a:cs typeface="+mn-cs"/>
            </a:rPr>
            <a:t>Personal de Salud designado con Memorándum para conformar los respectivos Comités de Asesoramiento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Calibri" panose="020F0502020204030204"/>
              <a:ea typeface="+mn-ea"/>
              <a:cs typeface="+mn-cs"/>
            </a:rPr>
            <a:t>Comité de </a:t>
          </a:r>
          <a:r>
            <a:rPr lang="es-ES" sz="1200" kern="1200" dirty="0" err="1">
              <a:latin typeface="Calibri" panose="020F0502020204030204"/>
              <a:ea typeface="+mn-ea"/>
              <a:cs typeface="+mn-cs"/>
            </a:rPr>
            <a:t>Epidemiológia</a:t>
          </a:r>
          <a:r>
            <a:rPr lang="es-ES" sz="1200" kern="1200" dirty="0">
              <a:latin typeface="Calibri" panose="020F0502020204030204"/>
              <a:ea typeface="+mn-ea"/>
              <a:cs typeface="+mn-cs"/>
            </a:rPr>
            <a:t> y de IAAS cumplen con sus actividades de promoción y prevención</a:t>
          </a:r>
        </a:p>
      </dsp:txBody>
      <dsp:txXfrm>
        <a:off x="8646722" y="1672618"/>
        <a:ext cx="1976600" cy="1480174"/>
      </dsp:txXfrm>
    </dsp:sp>
    <dsp:sp modelId="{C99FDB1C-C5B5-488C-B3C1-D2847E54945A}">
      <dsp:nvSpPr>
        <dsp:cNvPr id="0" name=""/>
        <dsp:cNvSpPr/>
      </dsp:nvSpPr>
      <dsp:spPr>
        <a:xfrm>
          <a:off x="8600672" y="3458703"/>
          <a:ext cx="2068700" cy="1689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Comité de Correlación Clínico Administrativo conformado, revisan toda la documentación para cobro y pago de servicios.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 dirty="0">
            <a:latin typeface="Calibri" panose="020F0502020204030204"/>
            <a:ea typeface="+mn-ea"/>
            <a:cs typeface="+mn-cs"/>
          </a:endParaRPr>
        </a:p>
      </dsp:txBody>
      <dsp:txXfrm>
        <a:off x="8650144" y="3508175"/>
        <a:ext cx="1969756" cy="15901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6F50-A15E-46DE-833A-844327435F0B}">
      <dsp:nvSpPr>
        <dsp:cNvPr id="0" name=""/>
        <dsp:cNvSpPr/>
      </dsp:nvSpPr>
      <dsp:spPr>
        <a:xfrm>
          <a:off x="4304" y="0"/>
          <a:ext cx="2583207" cy="56763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4180" y="49876"/>
        <a:ext cx="2483455" cy="1603142"/>
      </dsp:txXfrm>
    </dsp:sp>
    <dsp:sp modelId="{FE2ED75B-D78A-4BE7-9D78-ECB945120168}">
      <dsp:nvSpPr>
        <dsp:cNvPr id="0" name=""/>
        <dsp:cNvSpPr/>
      </dsp:nvSpPr>
      <dsp:spPr>
        <a:xfrm>
          <a:off x="243592" y="1649654"/>
          <a:ext cx="2066565" cy="15902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Mejorar la administración de cuentas por cobrar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0170" y="1696232"/>
        <a:ext cx="1973409" cy="1497132"/>
      </dsp:txXfrm>
    </dsp:sp>
    <dsp:sp modelId="{E97721EF-558B-49EF-AC7B-4D158CB10371}">
      <dsp:nvSpPr>
        <dsp:cNvPr id="0" name=""/>
        <dsp:cNvSpPr/>
      </dsp:nvSpPr>
      <dsp:spPr>
        <a:xfrm>
          <a:off x="262604" y="3435233"/>
          <a:ext cx="2066565" cy="17116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Incrementar los ingresos a través de la incorporación de nuevas empresas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312738" y="3485367"/>
        <a:ext cx="1966297" cy="1611423"/>
      </dsp:txXfrm>
    </dsp:sp>
    <dsp:sp modelId="{C78DBB09-6769-4324-ADC7-447BC99287B5}">
      <dsp:nvSpPr>
        <dsp:cNvPr id="0" name=""/>
        <dsp:cNvSpPr/>
      </dsp:nvSpPr>
      <dsp:spPr>
        <a:xfrm>
          <a:off x="2781252" y="0"/>
          <a:ext cx="2583207" cy="56763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sz="3600" b="1" kern="1200" dirty="0">
              <a:latin typeface="Calibri" panose="020F0502020204030204"/>
              <a:ea typeface="+mn-ea"/>
              <a:cs typeface="+mn-cs"/>
            </a:rPr>
            <a:t>  </a:t>
          </a:r>
        </a:p>
      </dsp:txBody>
      <dsp:txXfrm>
        <a:off x="2831128" y="49876"/>
        <a:ext cx="2483455" cy="1603142"/>
      </dsp:txXfrm>
    </dsp:sp>
    <dsp:sp modelId="{8CD6B1DF-9AD3-4AC4-B39C-57EF80DB52CB}">
      <dsp:nvSpPr>
        <dsp:cNvPr id="0" name=""/>
        <dsp:cNvSpPr/>
      </dsp:nvSpPr>
      <dsp:spPr>
        <a:xfrm>
          <a:off x="2938445" y="1533241"/>
          <a:ext cx="2268820" cy="1714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Calibri" panose="020F0502020204030204"/>
              <a:ea typeface="+mn-ea"/>
              <a:cs typeface="+mn-cs"/>
            </a:rPr>
            <a:t>1. Verificar el funcionamiento de las empresas en mora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Calibri" panose="020F0502020204030204"/>
              <a:ea typeface="+mn-ea"/>
              <a:cs typeface="+mn-cs"/>
            </a:rPr>
            <a:t>2. Oportunidad en la  emisión  de  notificaciones, notas de cargo, inicio de procesos coactivos y cumplimiento de compromisos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Calibri" panose="020F0502020204030204"/>
              <a:ea typeface="+mn-ea"/>
              <a:cs typeface="+mn-cs"/>
            </a:rPr>
            <a:t>3. Publicación de empresas en mora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Calibri" panose="020F0502020204030204"/>
              <a:ea typeface="+mn-ea"/>
              <a:cs typeface="+mn-cs"/>
            </a:rPr>
            <a:t>4 Suspensión de atención médica a morosos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Calibri" panose="020F0502020204030204"/>
              <a:ea typeface="+mn-ea"/>
              <a:cs typeface="+mn-cs"/>
            </a:rPr>
            <a:t>5. Incorporación de la unidad de fiscalización </a:t>
          </a:r>
        </a:p>
      </dsp:txBody>
      <dsp:txXfrm>
        <a:off x="2988666" y="1583462"/>
        <a:ext cx="2168378" cy="1614245"/>
      </dsp:txXfrm>
    </dsp:sp>
    <dsp:sp modelId="{D2F299EF-35F0-44F1-9685-6D423971942E}">
      <dsp:nvSpPr>
        <dsp:cNvPr id="0" name=""/>
        <dsp:cNvSpPr/>
      </dsp:nvSpPr>
      <dsp:spPr>
        <a:xfrm>
          <a:off x="3003408" y="3599763"/>
          <a:ext cx="2119883" cy="1896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1. Elaboración y difusión de nueva carpeta institucional, singles spot publicitarios para la promoción de la Oferta de Servicios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2. Visita a FUNDEMPRESA para contar con la información de nuevas empresas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900" b="1" kern="1200" dirty="0">
              <a:latin typeface="Calibri" panose="020F0502020204030204"/>
              <a:ea typeface="+mn-ea"/>
              <a:cs typeface="+mn-cs"/>
            </a:rPr>
            <a:t>3. Visita a nuevas empresas</a:t>
          </a: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4 Talleres a nuevas Empresas de socialización de Oferta de Servicios 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5. Asesoramiento y apoyo legal a Empresas con Intensiones de </a:t>
          </a:r>
          <a:r>
            <a:rPr lang="es-MX" sz="900" b="1" kern="1200" dirty="0" err="1">
              <a:latin typeface="Calibri" panose="020F0502020204030204"/>
              <a:ea typeface="+mn-ea"/>
              <a:cs typeface="+mn-cs"/>
            </a:rPr>
            <a:t>Desafiliaciòn</a:t>
          </a: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 de otros Entes Gestores</a:t>
          </a:r>
        </a:p>
      </dsp:txBody>
      <dsp:txXfrm>
        <a:off x="3058965" y="3655320"/>
        <a:ext cx="2008769" cy="1785748"/>
      </dsp:txXfrm>
    </dsp:sp>
    <dsp:sp modelId="{C83ED286-B2FB-4FDE-BA84-3FAFF826E4DA}">
      <dsp:nvSpPr>
        <dsp:cNvPr id="0" name=""/>
        <dsp:cNvSpPr/>
      </dsp:nvSpPr>
      <dsp:spPr>
        <a:xfrm>
          <a:off x="5597904" y="0"/>
          <a:ext cx="2583207" cy="56763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647780" y="49876"/>
        <a:ext cx="2483455" cy="1603142"/>
      </dsp:txXfrm>
    </dsp:sp>
    <dsp:sp modelId="{2A22AA11-0C20-4421-9AD8-DF9DA69DB60A}">
      <dsp:nvSpPr>
        <dsp:cNvPr id="0" name=""/>
        <dsp:cNvSpPr/>
      </dsp:nvSpPr>
      <dsp:spPr>
        <a:xfrm>
          <a:off x="5816521" y="1704886"/>
          <a:ext cx="2066565" cy="1494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1. Recuperación de recursos económicos de 15 Empresas en Mora y con Procesos Coactivos.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60298" y="1748663"/>
        <a:ext cx="1979011" cy="1407087"/>
      </dsp:txXfrm>
    </dsp:sp>
    <dsp:sp modelId="{BF140E2D-A5AE-47F4-BB62-F3F140563397}">
      <dsp:nvSpPr>
        <dsp:cNvPr id="0" name=""/>
        <dsp:cNvSpPr/>
      </dsp:nvSpPr>
      <dsp:spPr>
        <a:xfrm>
          <a:off x="5835533" y="3423141"/>
          <a:ext cx="2066565" cy="1898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1. Captación de 6 nuevas Empresas afiliadas a nuestra Institución </a:t>
          </a:r>
        </a:p>
      </dsp:txBody>
      <dsp:txXfrm>
        <a:off x="5891148" y="3478756"/>
        <a:ext cx="1955335" cy="1787619"/>
      </dsp:txXfrm>
    </dsp:sp>
    <dsp:sp modelId="{8BD11F56-D7E8-4E45-B5E6-F276DD73634C}">
      <dsp:nvSpPr>
        <dsp:cNvPr id="0" name=""/>
        <dsp:cNvSpPr/>
      </dsp:nvSpPr>
      <dsp:spPr>
        <a:xfrm>
          <a:off x="8339116" y="0"/>
          <a:ext cx="2583207" cy="56763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8388992" y="49876"/>
        <a:ext cx="2483455" cy="1603142"/>
      </dsp:txXfrm>
    </dsp:sp>
    <dsp:sp modelId="{944F53F1-3126-4DB6-BABE-43DCB7423977}">
      <dsp:nvSpPr>
        <dsp:cNvPr id="0" name=""/>
        <dsp:cNvSpPr/>
      </dsp:nvSpPr>
      <dsp:spPr>
        <a:xfrm>
          <a:off x="8339446" y="1335206"/>
          <a:ext cx="2591142" cy="22191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1.- Seis Empresas con Procesos Coactivos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2.- Catorce Empresas en Mora con Notas de Aviso de las Cuales cinco (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Transtin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Dilrey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,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Zincorp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,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Cop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. Minera Unificada Agua Dulce,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Emp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. Min. Careaga,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Emp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.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Unip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. Jorge Laquis) hicieron conocer intensiones de Pago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3. – Desde el 09 de Marzo 2021 se Recupero 55.370,12 Bs de Empresas en Mora.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4.-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Gestion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 por Cobrar 599.526,00 Bs del SSU.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5.- Cobro de Convenio por servicio de Ambulancia y Servicios Médicos de 55.760,00 Bs  Empresa China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LLipi</a:t>
          </a:r>
          <a:endParaRPr lang="es-ES" sz="1000" b="1" kern="1200" dirty="0">
            <a:latin typeface="Calibri" panose="020F0502020204030204"/>
            <a:ea typeface="+mn-ea"/>
            <a:cs typeface="+mn-cs"/>
          </a:endParaRPr>
        </a:p>
      </dsp:txBody>
      <dsp:txXfrm>
        <a:off x="8404441" y="1400201"/>
        <a:ext cx="2461152" cy="2089112"/>
      </dsp:txXfrm>
    </dsp:sp>
    <dsp:sp modelId="{C99FDB1C-C5B5-488C-B3C1-D2847E54945A}">
      <dsp:nvSpPr>
        <dsp:cNvPr id="0" name=""/>
        <dsp:cNvSpPr/>
      </dsp:nvSpPr>
      <dsp:spPr>
        <a:xfrm>
          <a:off x="8506011" y="4044095"/>
          <a:ext cx="2249415" cy="1347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1. Carpeta Institucional de oferta de servicios actualizada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2. Se cuenta con Lista de Nuevas Empresas para promocionar los servicios.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3. Se cuenta con Cronograma de visitas a nuevas empresas</a:t>
          </a:r>
        </a:p>
      </dsp:txBody>
      <dsp:txXfrm>
        <a:off x="8545488" y="4083572"/>
        <a:ext cx="2170461" cy="12688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6F50-A15E-46DE-833A-844327435F0B}">
      <dsp:nvSpPr>
        <dsp:cNvPr id="0" name=""/>
        <dsp:cNvSpPr/>
      </dsp:nvSpPr>
      <dsp:spPr>
        <a:xfrm>
          <a:off x="2635" y="0"/>
          <a:ext cx="2585875" cy="567631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2511" y="49876"/>
        <a:ext cx="2486123" cy="1603142"/>
      </dsp:txXfrm>
    </dsp:sp>
    <dsp:sp modelId="{FE2ED75B-D78A-4BE7-9D78-ECB945120168}">
      <dsp:nvSpPr>
        <dsp:cNvPr id="0" name=""/>
        <dsp:cNvSpPr/>
      </dsp:nvSpPr>
      <dsp:spPr>
        <a:xfrm>
          <a:off x="272373" y="1280037"/>
          <a:ext cx="2068700" cy="1085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Mejorar las condiciones de infraestructura del Edificio de la Institución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304158" y="1311822"/>
        <a:ext cx="2005130" cy="1021662"/>
      </dsp:txXfrm>
    </dsp:sp>
    <dsp:sp modelId="{E97721EF-558B-49EF-AC7B-4D158CB10371}">
      <dsp:nvSpPr>
        <dsp:cNvPr id="0" name=""/>
        <dsp:cNvSpPr/>
      </dsp:nvSpPr>
      <dsp:spPr>
        <a:xfrm>
          <a:off x="261222" y="2757572"/>
          <a:ext cx="2068700" cy="1068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Promover la reactivación de financiamiento del Proyecto: "Construcción 2do. Bloque de la Caja de Salud de Caminos y R.A." regional Potosí</a:t>
          </a:r>
          <a:endParaRPr lang="es-ES_tradnl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2529" y="2788879"/>
        <a:ext cx="2006086" cy="1006292"/>
      </dsp:txXfrm>
    </dsp:sp>
    <dsp:sp modelId="{4D7C17C1-E8E3-4726-B0A1-7C7EE93913B0}">
      <dsp:nvSpPr>
        <dsp:cNvPr id="0" name=""/>
        <dsp:cNvSpPr/>
      </dsp:nvSpPr>
      <dsp:spPr>
        <a:xfrm>
          <a:off x="261222" y="4264461"/>
          <a:ext cx="2068700" cy="1172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Fortalecer las capacidades técnicas y operativas del Personal asistencial y administrativo, para la mejora de la atención a los usuarios</a:t>
          </a:r>
          <a:endParaRPr lang="es-ES" sz="60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5573" y="4298812"/>
        <a:ext cx="1999998" cy="1104116"/>
      </dsp:txXfrm>
    </dsp:sp>
    <dsp:sp modelId="{C78DBB09-6769-4324-ADC7-447BC99287B5}">
      <dsp:nvSpPr>
        <dsp:cNvPr id="0" name=""/>
        <dsp:cNvSpPr/>
      </dsp:nvSpPr>
      <dsp:spPr>
        <a:xfrm>
          <a:off x="2782451" y="0"/>
          <a:ext cx="2585875" cy="567631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sz="3600" b="1" kern="1200" dirty="0">
              <a:latin typeface="Calibri" panose="020F0502020204030204"/>
              <a:ea typeface="+mn-ea"/>
              <a:cs typeface="+mn-cs"/>
            </a:rPr>
            <a:t>  </a:t>
          </a:r>
        </a:p>
      </dsp:txBody>
      <dsp:txXfrm>
        <a:off x="2832327" y="49876"/>
        <a:ext cx="2486123" cy="1603142"/>
      </dsp:txXfrm>
    </dsp:sp>
    <dsp:sp modelId="{8CD6B1DF-9AD3-4AC4-B39C-57EF80DB52CB}">
      <dsp:nvSpPr>
        <dsp:cNvPr id="0" name=""/>
        <dsp:cNvSpPr/>
      </dsp:nvSpPr>
      <dsp:spPr>
        <a:xfrm>
          <a:off x="2963535" y="1271963"/>
          <a:ext cx="2246009" cy="1054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1. Realizar un Diagnóstico de las áreas y ambientes que requieren mantenimiento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2. Elaborar un plan de mejoramiento y mantenimiento del bien inmueble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3. Gestión de Profesionales o Empresa para la mejora y mantenimiento de las áreas</a:t>
          </a:r>
          <a:endParaRPr lang="es-ES" sz="900" b="1" kern="1200" dirty="0">
            <a:latin typeface="Calibri" panose="020F0502020204030204"/>
            <a:ea typeface="+mn-ea"/>
            <a:cs typeface="+mn-cs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900" kern="1200" dirty="0">
            <a:latin typeface="Calibri" panose="020F0502020204030204"/>
            <a:ea typeface="+mn-ea"/>
            <a:cs typeface="+mn-cs"/>
          </a:endParaRPr>
        </a:p>
      </dsp:txBody>
      <dsp:txXfrm>
        <a:off x="2994427" y="1302855"/>
        <a:ext cx="2184225" cy="992944"/>
      </dsp:txXfrm>
    </dsp:sp>
    <dsp:sp modelId="{0E42C15B-F981-487C-819A-D1C4F7289338}">
      <dsp:nvSpPr>
        <dsp:cNvPr id="0" name=""/>
        <dsp:cNvSpPr/>
      </dsp:nvSpPr>
      <dsp:spPr>
        <a:xfrm>
          <a:off x="3041039" y="2660439"/>
          <a:ext cx="2068700" cy="9660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1. Gestión y Abogacía ante la MAE para lograr la reactivación de financiamiento.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2. Cumplimiento con todos los requerimientos de Oficina Central para la ejecución del Proyecto.</a:t>
          </a:r>
          <a:endParaRPr lang="es-ES_tradnl" sz="900" b="1" kern="1200" dirty="0">
            <a:latin typeface="Calibri" panose="020F0502020204030204"/>
            <a:ea typeface="+mn-ea"/>
            <a:cs typeface="+mn-cs"/>
          </a:endParaRPr>
        </a:p>
      </dsp:txBody>
      <dsp:txXfrm>
        <a:off x="3069334" y="2688734"/>
        <a:ext cx="2012110" cy="909481"/>
      </dsp:txXfrm>
    </dsp:sp>
    <dsp:sp modelId="{32AE7AAA-CBC7-4FD5-8A5F-0D1A0864E192}">
      <dsp:nvSpPr>
        <dsp:cNvPr id="0" name=""/>
        <dsp:cNvSpPr/>
      </dsp:nvSpPr>
      <dsp:spPr>
        <a:xfrm>
          <a:off x="2963535" y="4030544"/>
          <a:ext cx="2223708" cy="1361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1. Elaborar e implementar un plan anual de capacitación y actualización permanente al personal asistencial y administrativo, por  departamento y servicio.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2. Emitir memorándums para conformar la comisión responsable de elaboración del plan.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3. Programar reuniones grupales con diferentes áreas para definir el plan </a:t>
          </a:r>
          <a:endParaRPr lang="es-ES" sz="900" kern="1200" dirty="0"/>
        </a:p>
      </dsp:txBody>
      <dsp:txXfrm>
        <a:off x="3003400" y="4070409"/>
        <a:ext cx="2143978" cy="1281362"/>
      </dsp:txXfrm>
    </dsp:sp>
    <dsp:sp modelId="{C83ED286-B2FB-4FDE-BA84-3FAFF826E4DA}">
      <dsp:nvSpPr>
        <dsp:cNvPr id="0" name=""/>
        <dsp:cNvSpPr/>
      </dsp:nvSpPr>
      <dsp:spPr>
        <a:xfrm>
          <a:off x="5602013" y="0"/>
          <a:ext cx="2585875" cy="567631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651889" y="49876"/>
        <a:ext cx="2486123" cy="1603142"/>
      </dsp:txXfrm>
    </dsp:sp>
    <dsp:sp modelId="{2A22AA11-0C20-4421-9AD8-DF9DA69DB60A}">
      <dsp:nvSpPr>
        <dsp:cNvPr id="0" name=""/>
        <dsp:cNvSpPr/>
      </dsp:nvSpPr>
      <dsp:spPr>
        <a:xfrm>
          <a:off x="5820855" y="1212720"/>
          <a:ext cx="2068700" cy="11151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 Plan de mejoramiento y mantenimiento del bien inmueble elaborado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3517" y="1245382"/>
        <a:ext cx="2003376" cy="1049844"/>
      </dsp:txXfrm>
    </dsp:sp>
    <dsp:sp modelId="{2702A6A7-A2A0-4752-84D5-05F59EA4D705}">
      <dsp:nvSpPr>
        <dsp:cNvPr id="0" name=""/>
        <dsp:cNvSpPr/>
      </dsp:nvSpPr>
      <dsp:spPr>
        <a:xfrm>
          <a:off x="5820855" y="2700183"/>
          <a:ext cx="2068700" cy="11151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Proyecto con aprobación de financiamiento para su ejecución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3517" y="2732845"/>
        <a:ext cx="2003376" cy="1049844"/>
      </dsp:txXfrm>
    </dsp:sp>
    <dsp:sp modelId="{BB35EC3F-E461-4506-B5D4-4DD2FB56A3EF}">
      <dsp:nvSpPr>
        <dsp:cNvPr id="0" name=""/>
        <dsp:cNvSpPr/>
      </dsp:nvSpPr>
      <dsp:spPr>
        <a:xfrm>
          <a:off x="5820855" y="4276844"/>
          <a:ext cx="2068700" cy="11151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>
              <a:latin typeface="Calibri" panose="020F0502020204030204"/>
              <a:ea typeface="+mn-ea"/>
              <a:cs typeface="+mn-cs"/>
            </a:rPr>
            <a:t>Personal capacitado y actualizado pone en práctica en el desarrollo de sus actividades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3517" y="4309506"/>
        <a:ext cx="2003376" cy="1049844"/>
      </dsp:txXfrm>
    </dsp:sp>
    <dsp:sp modelId="{8BD11F56-D7E8-4E45-B5E6-F276DD73634C}">
      <dsp:nvSpPr>
        <dsp:cNvPr id="0" name=""/>
        <dsp:cNvSpPr/>
      </dsp:nvSpPr>
      <dsp:spPr>
        <a:xfrm>
          <a:off x="8342084" y="0"/>
          <a:ext cx="2585875" cy="567631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8391960" y="49876"/>
        <a:ext cx="2486123" cy="1603142"/>
      </dsp:txXfrm>
    </dsp:sp>
    <dsp:sp modelId="{944F53F1-3126-4DB6-BABE-43DCB7423977}">
      <dsp:nvSpPr>
        <dsp:cNvPr id="0" name=""/>
        <dsp:cNvSpPr/>
      </dsp:nvSpPr>
      <dsp:spPr>
        <a:xfrm>
          <a:off x="8589522" y="1179003"/>
          <a:ext cx="2068700" cy="913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Calibri" panose="020F0502020204030204"/>
              <a:ea typeface="+mn-ea"/>
              <a:cs typeface="+mn-cs"/>
            </a:rPr>
            <a:t>Diagnóstico de áreas y ambientes que requieren mantenimiento.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Calibri" panose="020F0502020204030204"/>
              <a:ea typeface="+mn-ea"/>
              <a:cs typeface="+mn-cs"/>
            </a:rPr>
            <a:t>En elaboración del Plan de Mejoramiento y mantenimiento </a:t>
          </a:r>
        </a:p>
      </dsp:txBody>
      <dsp:txXfrm>
        <a:off x="8616269" y="1205750"/>
        <a:ext cx="2015206" cy="859703"/>
      </dsp:txXfrm>
    </dsp:sp>
    <dsp:sp modelId="{C99FDB1C-C5B5-488C-B3C1-D2847E54945A}">
      <dsp:nvSpPr>
        <dsp:cNvPr id="0" name=""/>
        <dsp:cNvSpPr/>
      </dsp:nvSpPr>
      <dsp:spPr>
        <a:xfrm>
          <a:off x="8510311" y="2564912"/>
          <a:ext cx="2249422" cy="1411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Gestiones con los sindicatos activos y pasivos para reactivar el Proyecto de Construcción 2do. Bloque C.S.C. y gestión de compra de nuevo Terreno para el emplazamiento</a:t>
          </a:r>
        </a:p>
      </dsp:txBody>
      <dsp:txXfrm>
        <a:off x="8551665" y="2606266"/>
        <a:ext cx="2166714" cy="1329208"/>
      </dsp:txXfrm>
    </dsp:sp>
    <dsp:sp modelId="{98C088BC-18CA-4B40-851B-BE6B88D2E9E1}">
      <dsp:nvSpPr>
        <dsp:cNvPr id="0" name=""/>
        <dsp:cNvSpPr/>
      </dsp:nvSpPr>
      <dsp:spPr>
        <a:xfrm>
          <a:off x="8600672" y="4349178"/>
          <a:ext cx="2068700" cy="1043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El 20 de marzo se capacitó al personal de enfermería en el Manejo del Expediente Clínico</a:t>
          </a:r>
        </a:p>
      </dsp:txBody>
      <dsp:txXfrm>
        <a:off x="8631224" y="4379730"/>
        <a:ext cx="2007596" cy="9820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6F50-A15E-46DE-833A-844327435F0B}">
      <dsp:nvSpPr>
        <dsp:cNvPr id="0" name=""/>
        <dsp:cNvSpPr/>
      </dsp:nvSpPr>
      <dsp:spPr>
        <a:xfrm>
          <a:off x="2635" y="0"/>
          <a:ext cx="2585875" cy="556445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1528" y="48893"/>
        <a:ext cx="2488089" cy="1571551"/>
      </dsp:txXfrm>
    </dsp:sp>
    <dsp:sp modelId="{FE2ED75B-D78A-4BE7-9D78-ECB945120168}">
      <dsp:nvSpPr>
        <dsp:cNvPr id="0" name=""/>
        <dsp:cNvSpPr/>
      </dsp:nvSpPr>
      <dsp:spPr>
        <a:xfrm>
          <a:off x="261222" y="1190705"/>
          <a:ext cx="2068700" cy="1063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Mejorar la capacidad instalada de los Servicios, para brindar atención a los usuarios con calidad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2381" y="1221864"/>
        <a:ext cx="2006382" cy="1001529"/>
      </dsp:txXfrm>
    </dsp:sp>
    <dsp:sp modelId="{E97721EF-558B-49EF-AC7B-4D158CB10371}">
      <dsp:nvSpPr>
        <dsp:cNvPr id="0" name=""/>
        <dsp:cNvSpPr/>
      </dsp:nvSpPr>
      <dsp:spPr>
        <a:xfrm>
          <a:off x="261222" y="2654462"/>
          <a:ext cx="2068700" cy="10478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Optimizar el rendimiento del equipamiento informático y usuario para  la obtención de resultados en la actualización en tecnología de la información y comunicación </a:t>
          </a:r>
          <a:endParaRPr lang="es-ES_tradnl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1912" y="2685152"/>
        <a:ext cx="2007320" cy="986463"/>
      </dsp:txXfrm>
    </dsp:sp>
    <dsp:sp modelId="{4D7C17C1-E8E3-4726-B0A1-7C7EE93913B0}">
      <dsp:nvSpPr>
        <dsp:cNvPr id="0" name=""/>
        <dsp:cNvSpPr/>
      </dsp:nvSpPr>
      <dsp:spPr>
        <a:xfrm>
          <a:off x="261222" y="4180427"/>
          <a:ext cx="2068700" cy="1149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Garantizar el buen funcionamiento de los equipos y vehículos para la atención adecuada de todos los usuarios</a:t>
          </a:r>
          <a:endParaRPr lang="es-ES" sz="600" b="1" kern="1200" dirty="0">
            <a:latin typeface="Calibri" panose="020F0502020204030204"/>
            <a:ea typeface="+mn-ea"/>
            <a:cs typeface="+mn-cs"/>
          </a:endParaRPr>
        </a:p>
      </dsp:txBody>
      <dsp:txXfrm>
        <a:off x="294896" y="4214101"/>
        <a:ext cx="2001352" cy="1082359"/>
      </dsp:txXfrm>
    </dsp:sp>
    <dsp:sp modelId="{C78DBB09-6769-4324-ADC7-447BC99287B5}">
      <dsp:nvSpPr>
        <dsp:cNvPr id="0" name=""/>
        <dsp:cNvSpPr/>
      </dsp:nvSpPr>
      <dsp:spPr>
        <a:xfrm>
          <a:off x="2782451" y="0"/>
          <a:ext cx="2585875" cy="556445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sz="3600" b="1" kern="1200" dirty="0">
              <a:latin typeface="Calibri" panose="020F0502020204030204"/>
              <a:ea typeface="+mn-ea"/>
              <a:cs typeface="+mn-cs"/>
            </a:rPr>
            <a:t>  </a:t>
          </a:r>
        </a:p>
      </dsp:txBody>
      <dsp:txXfrm>
        <a:off x="2831344" y="48893"/>
        <a:ext cx="2488089" cy="1571551"/>
      </dsp:txXfrm>
    </dsp:sp>
    <dsp:sp modelId="{8CD6B1DF-9AD3-4AC4-B39C-57EF80DB52CB}">
      <dsp:nvSpPr>
        <dsp:cNvPr id="0" name=""/>
        <dsp:cNvSpPr/>
      </dsp:nvSpPr>
      <dsp:spPr>
        <a:xfrm>
          <a:off x="2996986" y="1263728"/>
          <a:ext cx="2179107" cy="11198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1. Elaborar un Proyecto de Equipamiento por servicios de acuerdo a prioridad y costo beneficio no contemplado en el POA 2021</a:t>
          </a:r>
          <a:endParaRPr lang="es-BO" sz="1000" b="1" kern="1200" dirty="0">
            <a:latin typeface="Calibri" panose="020F0502020204030204"/>
            <a:ea typeface="+mn-ea"/>
            <a:cs typeface="+mn-cs"/>
          </a:endParaRPr>
        </a:p>
        <a:p>
          <a:pPr lvl="0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2. Iniciar procesos de contratación para adquisición de equipamiento programado en el POA 2021.</a:t>
          </a:r>
          <a:endParaRPr lang="es-ES" sz="1000" b="1" kern="1200" dirty="0">
            <a:latin typeface="Calibri" panose="020F0502020204030204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000" kern="1200" dirty="0">
            <a:latin typeface="Calibri" panose="020F0502020204030204"/>
            <a:ea typeface="+mn-ea"/>
            <a:cs typeface="+mn-cs"/>
          </a:endParaRPr>
        </a:p>
      </dsp:txBody>
      <dsp:txXfrm>
        <a:off x="3029784" y="1296526"/>
        <a:ext cx="2113511" cy="1054212"/>
      </dsp:txXfrm>
    </dsp:sp>
    <dsp:sp modelId="{0E42C15B-F981-487C-819A-D1C4F7289338}">
      <dsp:nvSpPr>
        <dsp:cNvPr id="0" name=""/>
        <dsp:cNvSpPr/>
      </dsp:nvSpPr>
      <dsp:spPr>
        <a:xfrm>
          <a:off x="2974685" y="2671973"/>
          <a:ext cx="2201407" cy="1197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Remisión de informes técnicos a detalle de cada equipo (impresoras, estructura de redes, computadoras, ambiente estructural, datas o proyectores, ISP, cámaras, RUCK, </a:t>
          </a:r>
          <a:r>
            <a:rPr lang="es-MX" sz="1000" b="1" kern="1200" dirty="0" err="1">
              <a:latin typeface="Calibri" panose="020F0502020204030204"/>
              <a:ea typeface="+mn-ea"/>
              <a:cs typeface="+mn-cs"/>
            </a:rPr>
            <a:t>etc</a:t>
          </a: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), sobre el estado en referencia a hardware y software, </a:t>
          </a:r>
          <a:r>
            <a:rPr lang="es-MX" sz="1000" b="1" kern="1200" dirty="0" err="1">
              <a:latin typeface="Calibri" panose="020F0502020204030204"/>
              <a:ea typeface="+mn-ea"/>
              <a:cs typeface="+mn-cs"/>
            </a:rPr>
            <a:t>asi</a:t>
          </a: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 como los equipos médicos relacionados a un equipo informático </a:t>
          </a:r>
          <a:endParaRPr lang="es-ES_tradnl" sz="1000" b="1" kern="1200" dirty="0">
            <a:latin typeface="Calibri" panose="020F0502020204030204"/>
            <a:ea typeface="+mn-ea"/>
            <a:cs typeface="+mn-cs"/>
          </a:endParaRPr>
        </a:p>
      </dsp:txBody>
      <dsp:txXfrm>
        <a:off x="3009771" y="2707059"/>
        <a:ext cx="2131235" cy="1127763"/>
      </dsp:txXfrm>
    </dsp:sp>
    <dsp:sp modelId="{32AE7AAA-CBC7-4FD5-8A5F-0D1A0864E192}">
      <dsp:nvSpPr>
        <dsp:cNvPr id="0" name=""/>
        <dsp:cNvSpPr/>
      </dsp:nvSpPr>
      <dsp:spPr>
        <a:xfrm>
          <a:off x="2963535" y="4257707"/>
          <a:ext cx="2223708" cy="10277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1. Elaborar un plan de mantenimiento de equipamiento y vehículos</a:t>
          </a:r>
          <a:endParaRPr lang="es-BO" sz="1000" b="1" kern="1200" dirty="0">
            <a:latin typeface="Calibri" panose="020F0502020204030204"/>
            <a:ea typeface="+mn-ea"/>
            <a:cs typeface="+mn-cs"/>
          </a:endParaRPr>
        </a:p>
        <a:p>
          <a:pPr lvl="0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00" b="1" kern="1200" dirty="0">
              <a:latin typeface="Calibri" panose="020F0502020204030204"/>
              <a:ea typeface="+mn-ea"/>
              <a:cs typeface="+mn-cs"/>
            </a:rPr>
            <a:t>2. Cronograma de mantenimiento de equipos preventivo y correctivo</a:t>
          </a:r>
        </a:p>
        <a:p>
          <a:pPr lvl="0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b="1" kern="1200" dirty="0">
              <a:latin typeface="Calibri" panose="020F0502020204030204"/>
              <a:ea typeface="+mn-ea"/>
              <a:cs typeface="+mn-cs"/>
            </a:rPr>
            <a:t>3. Control, supervisión y verificación de cumplimiento de mantenimiento</a:t>
          </a:r>
          <a:endParaRPr lang="es-ES" sz="1000" kern="1200" dirty="0"/>
        </a:p>
      </dsp:txBody>
      <dsp:txXfrm>
        <a:off x="2993635" y="4287807"/>
        <a:ext cx="2163508" cy="967503"/>
      </dsp:txXfrm>
    </dsp:sp>
    <dsp:sp modelId="{C83ED286-B2FB-4FDE-BA84-3FAFF826E4DA}">
      <dsp:nvSpPr>
        <dsp:cNvPr id="0" name=""/>
        <dsp:cNvSpPr/>
      </dsp:nvSpPr>
      <dsp:spPr>
        <a:xfrm>
          <a:off x="5602013" y="0"/>
          <a:ext cx="2585875" cy="556445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650906" y="48893"/>
        <a:ext cx="2488089" cy="1571551"/>
      </dsp:txXfrm>
    </dsp:sp>
    <dsp:sp modelId="{2A22AA11-0C20-4421-9AD8-DF9DA69DB60A}">
      <dsp:nvSpPr>
        <dsp:cNvPr id="0" name=""/>
        <dsp:cNvSpPr/>
      </dsp:nvSpPr>
      <dsp:spPr>
        <a:xfrm>
          <a:off x="5820855" y="1156858"/>
          <a:ext cx="2068700" cy="1093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 Muebles y equipos adquiridos según POA y Proyecto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2874" y="1188877"/>
        <a:ext cx="2004662" cy="1029155"/>
      </dsp:txXfrm>
    </dsp:sp>
    <dsp:sp modelId="{2702A6A7-A2A0-4752-84D5-05F59EA4D705}">
      <dsp:nvSpPr>
        <dsp:cNvPr id="0" name=""/>
        <dsp:cNvSpPr/>
      </dsp:nvSpPr>
      <dsp:spPr>
        <a:xfrm>
          <a:off x="5820855" y="2652408"/>
          <a:ext cx="2068700" cy="1093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Se ha dado cumplimiento  a requerimiento emitidos por la AGETIC supervisados desde la oficina nacional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2874" y="2684427"/>
        <a:ext cx="2004662" cy="1029155"/>
      </dsp:txXfrm>
    </dsp:sp>
    <dsp:sp modelId="{BB35EC3F-E461-4506-B5D4-4DD2FB56A3EF}">
      <dsp:nvSpPr>
        <dsp:cNvPr id="0" name=""/>
        <dsp:cNvSpPr/>
      </dsp:nvSpPr>
      <dsp:spPr>
        <a:xfrm>
          <a:off x="5820855" y="4192567"/>
          <a:ext cx="2068700" cy="1093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Equipamiento y </a:t>
          </a:r>
          <a:r>
            <a:rPr lang="es-MX" sz="1050" b="1" kern="1200" dirty="0" err="1">
              <a:latin typeface="Calibri" panose="020F0502020204030204"/>
              <a:ea typeface="+mn-ea"/>
              <a:cs typeface="+mn-cs"/>
            </a:rPr>
            <a:t>Vehiculos</a:t>
          </a: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 funcionando en condiciones óptimas</a:t>
          </a:r>
          <a:endParaRPr lang="es-ES" sz="1050" b="1" kern="1200" dirty="0">
            <a:latin typeface="Calibri" panose="020F0502020204030204"/>
            <a:ea typeface="+mn-ea"/>
            <a:cs typeface="+mn-cs"/>
          </a:endParaRPr>
        </a:p>
      </dsp:txBody>
      <dsp:txXfrm>
        <a:off x="5852874" y="4224586"/>
        <a:ext cx="2004662" cy="1029155"/>
      </dsp:txXfrm>
    </dsp:sp>
    <dsp:sp modelId="{8BD11F56-D7E8-4E45-B5E6-F276DD73634C}">
      <dsp:nvSpPr>
        <dsp:cNvPr id="0" name=""/>
        <dsp:cNvSpPr/>
      </dsp:nvSpPr>
      <dsp:spPr>
        <a:xfrm>
          <a:off x="8342084" y="0"/>
          <a:ext cx="2585875" cy="556445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8390977" y="48893"/>
        <a:ext cx="2488089" cy="1571551"/>
      </dsp:txXfrm>
    </dsp:sp>
    <dsp:sp modelId="{944F53F1-3126-4DB6-BABE-43DCB7423977}">
      <dsp:nvSpPr>
        <dsp:cNvPr id="0" name=""/>
        <dsp:cNvSpPr/>
      </dsp:nvSpPr>
      <dsp:spPr>
        <a:xfrm>
          <a:off x="8600672" y="1141307"/>
          <a:ext cx="2068700" cy="9941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1. Proyecto Elaborado y a la espera de Cotizaciones con Especificaciones Técnicas</a:t>
          </a:r>
        </a:p>
      </dsp:txBody>
      <dsp:txXfrm>
        <a:off x="8629790" y="1170425"/>
        <a:ext cx="2010464" cy="935917"/>
      </dsp:txXfrm>
    </dsp:sp>
    <dsp:sp modelId="{C99FDB1C-C5B5-488C-B3C1-D2847E54945A}">
      <dsp:nvSpPr>
        <dsp:cNvPr id="0" name=""/>
        <dsp:cNvSpPr/>
      </dsp:nvSpPr>
      <dsp:spPr>
        <a:xfrm>
          <a:off x="8634123" y="2515899"/>
          <a:ext cx="2068700" cy="11355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1. Se </a:t>
          </a:r>
          <a:r>
            <a:rPr lang="es-ES" sz="1200" b="1" kern="1200" dirty="0" err="1">
              <a:latin typeface="Calibri" panose="020F0502020204030204"/>
              <a:ea typeface="+mn-ea"/>
              <a:cs typeface="+mn-cs"/>
            </a:rPr>
            <a:t>cumplio</a:t>
          </a: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 con el </a:t>
          </a:r>
          <a:r>
            <a:rPr lang="es-ES" sz="1200" b="1" kern="1200" dirty="0" err="1">
              <a:latin typeface="Calibri" panose="020F0502020204030204"/>
              <a:ea typeface="+mn-ea"/>
              <a:cs typeface="+mn-cs"/>
            </a:rPr>
            <a:t>envio</a:t>
          </a: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 de la </a:t>
          </a:r>
          <a:r>
            <a:rPr lang="es-ES" sz="1200" b="1" kern="1200" dirty="0" err="1">
              <a:latin typeface="Calibri" panose="020F0502020204030204"/>
              <a:ea typeface="+mn-ea"/>
              <a:cs typeface="+mn-cs"/>
            </a:rPr>
            <a:t>informacion</a:t>
          </a: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 solicitada por el </a:t>
          </a:r>
          <a:r>
            <a:rPr lang="es-ES" sz="1200" b="1" kern="1200" dirty="0" err="1">
              <a:latin typeface="Calibri" panose="020F0502020204030204"/>
              <a:ea typeface="+mn-ea"/>
              <a:cs typeface="+mn-cs"/>
            </a:rPr>
            <a:t>area</a:t>
          </a: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 de Sistemas del Nivel Nacional</a:t>
          </a:r>
        </a:p>
      </dsp:txBody>
      <dsp:txXfrm>
        <a:off x="8667383" y="2549159"/>
        <a:ext cx="2002180" cy="1069058"/>
      </dsp:txXfrm>
    </dsp:sp>
    <dsp:sp modelId="{98C088BC-18CA-4B40-851B-BE6B88D2E9E1}">
      <dsp:nvSpPr>
        <dsp:cNvPr id="0" name=""/>
        <dsp:cNvSpPr/>
      </dsp:nvSpPr>
      <dsp:spPr>
        <a:xfrm>
          <a:off x="8679014" y="4120539"/>
          <a:ext cx="2068700" cy="11355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1. Se cuenta con Cronograma de Mantenimiento Preventivo y Correctivo de Equipamiento, de Vehículos en </a:t>
          </a:r>
          <a:r>
            <a:rPr lang="es-ES" sz="1200" b="1" kern="1200" dirty="0" err="1">
              <a:latin typeface="Calibri" panose="020F0502020204030204"/>
              <a:ea typeface="+mn-ea"/>
              <a:cs typeface="+mn-cs"/>
            </a:rPr>
            <a:t>elaboracion</a:t>
          </a:r>
          <a:endParaRPr lang="es-ES" sz="1200" b="1" kern="1200" dirty="0">
            <a:latin typeface="Calibri" panose="020F0502020204030204"/>
            <a:ea typeface="+mn-ea"/>
            <a:cs typeface="+mn-cs"/>
          </a:endParaRPr>
        </a:p>
      </dsp:txBody>
      <dsp:txXfrm>
        <a:off x="8712274" y="4153799"/>
        <a:ext cx="2002180" cy="10690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6F50-A15E-46DE-833A-844327435F0B}">
      <dsp:nvSpPr>
        <dsp:cNvPr id="0" name=""/>
        <dsp:cNvSpPr/>
      </dsp:nvSpPr>
      <dsp:spPr>
        <a:xfrm>
          <a:off x="2635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Acciones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44242" y="41607"/>
        <a:ext cx="2502661" cy="1337346"/>
      </dsp:txXfrm>
    </dsp:sp>
    <dsp:sp modelId="{FE2ED75B-D78A-4BE7-9D78-ECB945120168}">
      <dsp:nvSpPr>
        <dsp:cNvPr id="0" name=""/>
        <dsp:cNvSpPr/>
      </dsp:nvSpPr>
      <dsp:spPr>
        <a:xfrm>
          <a:off x="261222" y="1421836"/>
          <a:ext cx="2068700" cy="1429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Disminuir costos en adquisición de medicamentos e insumos</a:t>
          </a:r>
        </a:p>
      </dsp:txBody>
      <dsp:txXfrm>
        <a:off x="303093" y="1463707"/>
        <a:ext cx="1984958" cy="1345833"/>
      </dsp:txXfrm>
    </dsp:sp>
    <dsp:sp modelId="{E97721EF-558B-49EF-AC7B-4D158CB10371}">
      <dsp:nvSpPr>
        <dsp:cNvPr id="0" name=""/>
        <dsp:cNvSpPr/>
      </dsp:nvSpPr>
      <dsp:spPr>
        <a:xfrm>
          <a:off x="261222" y="3089097"/>
          <a:ext cx="2068700" cy="14080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50" b="1" kern="1200" dirty="0">
              <a:latin typeface="Calibri" panose="020F0502020204030204"/>
              <a:ea typeface="+mn-ea"/>
              <a:cs typeface="+mn-cs"/>
            </a:rPr>
            <a:t>Incrementar los ingresos por venta de servicios</a:t>
          </a:r>
        </a:p>
      </dsp:txBody>
      <dsp:txXfrm>
        <a:off x="302463" y="3130338"/>
        <a:ext cx="1986218" cy="1325587"/>
      </dsp:txXfrm>
    </dsp:sp>
    <dsp:sp modelId="{C78DBB09-6769-4324-ADC7-447BC99287B5}">
      <dsp:nvSpPr>
        <dsp:cNvPr id="0" name=""/>
        <dsp:cNvSpPr/>
      </dsp:nvSpPr>
      <dsp:spPr>
        <a:xfrm>
          <a:off x="2782451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Actividades</a:t>
          </a:r>
          <a:r>
            <a:rPr lang="es-ES" sz="3600" b="1" kern="1200" dirty="0"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2824058" y="41607"/>
        <a:ext cx="2502661" cy="1337346"/>
      </dsp:txXfrm>
    </dsp:sp>
    <dsp:sp modelId="{8CD6B1DF-9AD3-4AC4-B39C-57EF80DB52CB}">
      <dsp:nvSpPr>
        <dsp:cNvPr id="0" name=""/>
        <dsp:cNvSpPr/>
      </dsp:nvSpPr>
      <dsp:spPr>
        <a:xfrm>
          <a:off x="3041039" y="1422064"/>
          <a:ext cx="2068700" cy="14919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b="1" kern="1200" dirty="0">
              <a:latin typeface="Calibri" panose="020F0502020204030204"/>
              <a:ea typeface="+mn-ea"/>
              <a:cs typeface="+mn-cs"/>
            </a:rPr>
            <a:t>1</a:t>
          </a:r>
          <a:r>
            <a:rPr lang="es-ES" sz="900" b="1" kern="1200" dirty="0">
              <a:latin typeface="Calibri" panose="020F0502020204030204"/>
              <a:ea typeface="+mn-ea"/>
              <a:cs typeface="+mn-cs"/>
            </a:rPr>
            <a:t>. Realizar un estudio de identificación  de las empresas proveedoras de medicamentos y los precios que cobran  en función de los establecido por el LINAME.</a:t>
          </a:r>
          <a:endParaRPr lang="es-BO" sz="900" b="1" kern="1200" dirty="0">
            <a:latin typeface="Calibri" panose="020F0502020204030204"/>
            <a:ea typeface="+mn-ea"/>
            <a:cs typeface="+mn-cs"/>
          </a:endParaRPr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900" b="1" kern="1200" dirty="0">
              <a:latin typeface="Calibri" panose="020F0502020204030204"/>
              <a:ea typeface="+mn-ea"/>
              <a:cs typeface="+mn-cs"/>
            </a:rPr>
            <a:t>2. Gestionar la compra a través de Oficina Central</a:t>
          </a:r>
          <a:endParaRPr lang="es-ES" sz="900" b="1" kern="1200" dirty="0">
            <a:latin typeface="Calibri" panose="020F0502020204030204"/>
            <a:ea typeface="+mn-ea"/>
            <a:cs typeface="+mn-cs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900" kern="1200" dirty="0">
            <a:latin typeface="Calibri" panose="020F0502020204030204"/>
            <a:ea typeface="+mn-ea"/>
            <a:cs typeface="+mn-cs"/>
          </a:endParaRPr>
        </a:p>
      </dsp:txBody>
      <dsp:txXfrm>
        <a:off x="3084736" y="1465761"/>
        <a:ext cx="1981306" cy="1404539"/>
      </dsp:txXfrm>
    </dsp:sp>
    <dsp:sp modelId="{0E42C15B-F981-487C-819A-D1C4F7289338}">
      <dsp:nvSpPr>
        <dsp:cNvPr id="0" name=""/>
        <dsp:cNvSpPr/>
      </dsp:nvSpPr>
      <dsp:spPr>
        <a:xfrm>
          <a:off x="3041039" y="3130411"/>
          <a:ext cx="2068700" cy="13665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900" b="1" kern="1200" dirty="0">
              <a:latin typeface="Calibri" panose="020F0502020204030204"/>
              <a:ea typeface="+mn-ea"/>
              <a:cs typeface="+mn-cs"/>
            </a:rPr>
            <a:t>1. Convenios con Profesionales especialistas  ajenos a la institución </a:t>
          </a:r>
        </a:p>
      </dsp:txBody>
      <dsp:txXfrm>
        <a:off x="3081063" y="3170435"/>
        <a:ext cx="1988652" cy="1286479"/>
      </dsp:txXfrm>
    </dsp:sp>
    <dsp:sp modelId="{C83ED286-B2FB-4FDE-BA84-3FAFF826E4DA}">
      <dsp:nvSpPr>
        <dsp:cNvPr id="0" name=""/>
        <dsp:cNvSpPr/>
      </dsp:nvSpPr>
      <dsp:spPr>
        <a:xfrm>
          <a:off x="5602013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Resultados</a:t>
          </a:r>
          <a:endParaRPr lang="es-ES" sz="3600" b="1" kern="1200" dirty="0">
            <a:solidFill>
              <a:schemeClr val="accent1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5643620" y="41607"/>
        <a:ext cx="2502661" cy="1337346"/>
      </dsp:txXfrm>
    </dsp:sp>
    <dsp:sp modelId="{2A22AA11-0C20-4421-9AD8-DF9DA69DB60A}">
      <dsp:nvSpPr>
        <dsp:cNvPr id="0" name=""/>
        <dsp:cNvSpPr/>
      </dsp:nvSpPr>
      <dsp:spPr>
        <a:xfrm>
          <a:off x="5820855" y="1421948"/>
          <a:ext cx="2068700" cy="1427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1" kern="1200" dirty="0">
              <a:latin typeface="Calibri" panose="020F0502020204030204"/>
              <a:ea typeface="+mn-ea"/>
              <a:cs typeface="+mn-cs"/>
            </a:rPr>
            <a:t> </a:t>
          </a: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Disminución de los costos de medicamentos adquiridos a precios establecidos por el LINAME</a:t>
          </a:r>
        </a:p>
      </dsp:txBody>
      <dsp:txXfrm>
        <a:off x="5862672" y="1463765"/>
        <a:ext cx="1985066" cy="1344094"/>
      </dsp:txXfrm>
    </dsp:sp>
    <dsp:sp modelId="{2702A6A7-A2A0-4752-84D5-05F59EA4D705}">
      <dsp:nvSpPr>
        <dsp:cNvPr id="0" name=""/>
        <dsp:cNvSpPr/>
      </dsp:nvSpPr>
      <dsp:spPr>
        <a:xfrm>
          <a:off x="5820855" y="3069327"/>
          <a:ext cx="2068700" cy="1427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>
              <a:latin typeface="Calibri" panose="020F0502020204030204"/>
              <a:ea typeface="+mn-ea"/>
              <a:cs typeface="+mn-cs"/>
            </a:rPr>
            <a:t>Incremento de Ingresos  en 20% al finalizar el primer semestre</a:t>
          </a:r>
        </a:p>
      </dsp:txBody>
      <dsp:txXfrm>
        <a:off x="5862672" y="3111144"/>
        <a:ext cx="1985066" cy="1344094"/>
      </dsp:txXfrm>
    </dsp:sp>
    <dsp:sp modelId="{8BD11F56-D7E8-4E45-B5E6-F276DD73634C}">
      <dsp:nvSpPr>
        <dsp:cNvPr id="0" name=""/>
        <dsp:cNvSpPr/>
      </dsp:nvSpPr>
      <dsp:spPr>
        <a:xfrm>
          <a:off x="8342084" y="0"/>
          <a:ext cx="2585875" cy="473520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accent1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Avance</a:t>
          </a:r>
        </a:p>
      </dsp:txBody>
      <dsp:txXfrm>
        <a:off x="8383691" y="41607"/>
        <a:ext cx="2502661" cy="1337346"/>
      </dsp:txXfrm>
    </dsp:sp>
    <dsp:sp modelId="{944F53F1-3126-4DB6-BABE-43DCB7423977}">
      <dsp:nvSpPr>
        <dsp:cNvPr id="0" name=""/>
        <dsp:cNvSpPr/>
      </dsp:nvSpPr>
      <dsp:spPr>
        <a:xfrm>
          <a:off x="8600672" y="1420884"/>
          <a:ext cx="2068700" cy="1327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1.- Inicio de procesos de </a:t>
          </a:r>
          <a:r>
            <a:rPr lang="es-ES" sz="1000" b="1" kern="1200" dirty="0" err="1">
              <a:latin typeface="Calibri" panose="020F0502020204030204"/>
              <a:ea typeface="+mn-ea"/>
              <a:cs typeface="+mn-cs"/>
            </a:rPr>
            <a:t>Contratacion</a:t>
          </a:r>
          <a:r>
            <a:rPr lang="es-ES" sz="1000" b="1" kern="1200" dirty="0">
              <a:latin typeface="Calibri" panose="020F0502020204030204"/>
              <a:ea typeface="+mn-ea"/>
              <a:cs typeface="+mn-cs"/>
            </a:rPr>
            <a:t> de Insumos de Medicamentos en Modalidad ANPE </a:t>
          </a:r>
        </a:p>
      </dsp:txBody>
      <dsp:txXfrm>
        <a:off x="8639554" y="1459766"/>
        <a:ext cx="1990936" cy="1249781"/>
      </dsp:txXfrm>
    </dsp:sp>
    <dsp:sp modelId="{C99FDB1C-C5B5-488C-B3C1-D2847E54945A}">
      <dsp:nvSpPr>
        <dsp:cNvPr id="0" name=""/>
        <dsp:cNvSpPr/>
      </dsp:nvSpPr>
      <dsp:spPr>
        <a:xfrm>
          <a:off x="8600672" y="2981721"/>
          <a:ext cx="2068700" cy="1516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libri" panose="020F0502020204030204"/>
              <a:ea typeface="+mn-ea"/>
              <a:cs typeface="+mn-cs"/>
            </a:rPr>
            <a:t>1. Convenios y acuerdos con Especialistas externos a la Institución que Compran Servicios de Hospitalización en General</a:t>
          </a:r>
        </a:p>
      </dsp:txBody>
      <dsp:txXfrm>
        <a:off x="8645086" y="3026135"/>
        <a:ext cx="1979872" cy="14275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FF7A8-44C0-4A50-BC82-9EBE4D813CA8}">
      <dsp:nvSpPr>
        <dsp:cNvPr id="0" name=""/>
        <dsp:cNvSpPr/>
      </dsp:nvSpPr>
      <dsp:spPr>
        <a:xfrm>
          <a:off x="3423375" y="81175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3680624" y="309263"/>
        <a:ext cx="1242107" cy="1101309"/>
      </dsp:txXfrm>
    </dsp:sp>
    <dsp:sp modelId="{29C75061-8524-44B2-A0FC-2887EBF8FD09}">
      <dsp:nvSpPr>
        <dsp:cNvPr id="0" name=""/>
        <dsp:cNvSpPr/>
      </dsp:nvSpPr>
      <dsp:spPr>
        <a:xfrm rot="2700000">
          <a:off x="4950571" y="1453082"/>
          <a:ext cx="450159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4970348" y="1517658"/>
        <a:ext cx="315111" cy="336971"/>
      </dsp:txXfrm>
    </dsp:sp>
    <dsp:sp modelId="{00E8F3BC-9441-4A7F-909B-BE79C5603E88}">
      <dsp:nvSpPr>
        <dsp:cNvPr id="0" name=""/>
        <dsp:cNvSpPr/>
      </dsp:nvSpPr>
      <dsp:spPr>
        <a:xfrm>
          <a:off x="5189338" y="1847138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5446587" y="2075226"/>
        <a:ext cx="1242107" cy="1101309"/>
      </dsp:txXfrm>
    </dsp:sp>
    <dsp:sp modelId="{24D85557-5EFE-4BEF-B966-EF6B704AFD8B}">
      <dsp:nvSpPr>
        <dsp:cNvPr id="0" name=""/>
        <dsp:cNvSpPr/>
      </dsp:nvSpPr>
      <dsp:spPr>
        <a:xfrm rot="8100000">
          <a:off x="4968588" y="3219045"/>
          <a:ext cx="450159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5083859" y="3283621"/>
        <a:ext cx="315111" cy="336971"/>
      </dsp:txXfrm>
    </dsp:sp>
    <dsp:sp modelId="{A74AE2B8-0D39-4382-9473-961B075897CF}">
      <dsp:nvSpPr>
        <dsp:cNvPr id="0" name=""/>
        <dsp:cNvSpPr/>
      </dsp:nvSpPr>
      <dsp:spPr>
        <a:xfrm>
          <a:off x="3423375" y="3613101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3680624" y="3841189"/>
        <a:ext cx="1242107" cy="1101309"/>
      </dsp:txXfrm>
    </dsp:sp>
    <dsp:sp modelId="{AE65A0E3-2CB4-47D4-9ED4-6686D1A2252B}">
      <dsp:nvSpPr>
        <dsp:cNvPr id="0" name=""/>
        <dsp:cNvSpPr/>
      </dsp:nvSpPr>
      <dsp:spPr>
        <a:xfrm rot="13500000">
          <a:off x="3259412" y="3269096"/>
          <a:ext cx="400653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3362006" y="3423915"/>
        <a:ext cx="280457" cy="336971"/>
      </dsp:txXfrm>
    </dsp:sp>
    <dsp:sp modelId="{D614BC63-9ED3-4F37-B817-983763B9E2EA}">
      <dsp:nvSpPr>
        <dsp:cNvPr id="0" name=""/>
        <dsp:cNvSpPr/>
      </dsp:nvSpPr>
      <dsp:spPr>
        <a:xfrm>
          <a:off x="1606067" y="1720155"/>
          <a:ext cx="1859294" cy="181145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1878354" y="1985436"/>
        <a:ext cx="1314720" cy="1280890"/>
      </dsp:txXfrm>
    </dsp:sp>
    <dsp:sp modelId="{7A9DB6AD-9830-450F-88FB-933122C6E1DF}">
      <dsp:nvSpPr>
        <dsp:cNvPr id="0" name=""/>
        <dsp:cNvSpPr/>
      </dsp:nvSpPr>
      <dsp:spPr>
        <a:xfrm rot="18900000">
          <a:off x="3243376" y="1437084"/>
          <a:ext cx="400653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3260978" y="1591903"/>
        <a:ext cx="280457" cy="3369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FF7A8-44C0-4A50-BC82-9EBE4D813CA8}">
      <dsp:nvSpPr>
        <dsp:cNvPr id="0" name=""/>
        <dsp:cNvSpPr/>
      </dsp:nvSpPr>
      <dsp:spPr>
        <a:xfrm>
          <a:off x="3423375" y="81175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3680624" y="309263"/>
        <a:ext cx="1242107" cy="1101309"/>
      </dsp:txXfrm>
    </dsp:sp>
    <dsp:sp modelId="{29C75061-8524-44B2-A0FC-2887EBF8FD09}">
      <dsp:nvSpPr>
        <dsp:cNvPr id="0" name=""/>
        <dsp:cNvSpPr/>
      </dsp:nvSpPr>
      <dsp:spPr>
        <a:xfrm rot="2700000">
          <a:off x="4950571" y="1453082"/>
          <a:ext cx="450159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4970348" y="1517658"/>
        <a:ext cx="315111" cy="336971"/>
      </dsp:txXfrm>
    </dsp:sp>
    <dsp:sp modelId="{00E8F3BC-9441-4A7F-909B-BE79C5603E88}">
      <dsp:nvSpPr>
        <dsp:cNvPr id="0" name=""/>
        <dsp:cNvSpPr/>
      </dsp:nvSpPr>
      <dsp:spPr>
        <a:xfrm>
          <a:off x="5189338" y="1847138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5446587" y="2075226"/>
        <a:ext cx="1242107" cy="1101309"/>
      </dsp:txXfrm>
    </dsp:sp>
    <dsp:sp modelId="{24D85557-5EFE-4BEF-B966-EF6B704AFD8B}">
      <dsp:nvSpPr>
        <dsp:cNvPr id="0" name=""/>
        <dsp:cNvSpPr/>
      </dsp:nvSpPr>
      <dsp:spPr>
        <a:xfrm rot="8100000">
          <a:off x="4968588" y="3219045"/>
          <a:ext cx="450159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5083859" y="3283621"/>
        <a:ext cx="315111" cy="336971"/>
      </dsp:txXfrm>
    </dsp:sp>
    <dsp:sp modelId="{A74AE2B8-0D39-4382-9473-961B075897CF}">
      <dsp:nvSpPr>
        <dsp:cNvPr id="0" name=""/>
        <dsp:cNvSpPr/>
      </dsp:nvSpPr>
      <dsp:spPr>
        <a:xfrm>
          <a:off x="3423375" y="3613101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3680624" y="3841189"/>
        <a:ext cx="1242107" cy="1101309"/>
      </dsp:txXfrm>
    </dsp:sp>
    <dsp:sp modelId="{AE65A0E3-2CB4-47D4-9ED4-6686D1A2252B}">
      <dsp:nvSpPr>
        <dsp:cNvPr id="0" name=""/>
        <dsp:cNvSpPr/>
      </dsp:nvSpPr>
      <dsp:spPr>
        <a:xfrm rot="13500000">
          <a:off x="3259412" y="3269096"/>
          <a:ext cx="400653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3362006" y="3423915"/>
        <a:ext cx="280457" cy="336971"/>
      </dsp:txXfrm>
    </dsp:sp>
    <dsp:sp modelId="{D614BC63-9ED3-4F37-B817-983763B9E2EA}">
      <dsp:nvSpPr>
        <dsp:cNvPr id="0" name=""/>
        <dsp:cNvSpPr/>
      </dsp:nvSpPr>
      <dsp:spPr>
        <a:xfrm>
          <a:off x="1606067" y="1720155"/>
          <a:ext cx="1859294" cy="181145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1878354" y="1985436"/>
        <a:ext cx="1314720" cy="1280890"/>
      </dsp:txXfrm>
    </dsp:sp>
    <dsp:sp modelId="{7A9DB6AD-9830-450F-88FB-933122C6E1DF}">
      <dsp:nvSpPr>
        <dsp:cNvPr id="0" name=""/>
        <dsp:cNvSpPr/>
      </dsp:nvSpPr>
      <dsp:spPr>
        <a:xfrm rot="18900000">
          <a:off x="3243376" y="1437084"/>
          <a:ext cx="400653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3260978" y="1591903"/>
        <a:ext cx="280457" cy="3369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FF7A8-44C0-4A50-BC82-9EBE4D813CA8}">
      <dsp:nvSpPr>
        <dsp:cNvPr id="0" name=""/>
        <dsp:cNvSpPr/>
      </dsp:nvSpPr>
      <dsp:spPr>
        <a:xfrm>
          <a:off x="3423375" y="81175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3680624" y="309263"/>
        <a:ext cx="1242107" cy="1101309"/>
      </dsp:txXfrm>
    </dsp:sp>
    <dsp:sp modelId="{29C75061-8524-44B2-A0FC-2887EBF8FD09}">
      <dsp:nvSpPr>
        <dsp:cNvPr id="0" name=""/>
        <dsp:cNvSpPr/>
      </dsp:nvSpPr>
      <dsp:spPr>
        <a:xfrm rot="2700000">
          <a:off x="4950571" y="1453082"/>
          <a:ext cx="450159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4970348" y="1517658"/>
        <a:ext cx="315111" cy="336971"/>
      </dsp:txXfrm>
    </dsp:sp>
    <dsp:sp modelId="{00E8F3BC-9441-4A7F-909B-BE79C5603E88}">
      <dsp:nvSpPr>
        <dsp:cNvPr id="0" name=""/>
        <dsp:cNvSpPr/>
      </dsp:nvSpPr>
      <dsp:spPr>
        <a:xfrm>
          <a:off x="5189338" y="1847138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5446587" y="2075226"/>
        <a:ext cx="1242107" cy="1101309"/>
      </dsp:txXfrm>
    </dsp:sp>
    <dsp:sp modelId="{24D85557-5EFE-4BEF-B966-EF6B704AFD8B}">
      <dsp:nvSpPr>
        <dsp:cNvPr id="0" name=""/>
        <dsp:cNvSpPr/>
      </dsp:nvSpPr>
      <dsp:spPr>
        <a:xfrm rot="8100000">
          <a:off x="4968588" y="3219045"/>
          <a:ext cx="450159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5083859" y="3283621"/>
        <a:ext cx="315111" cy="336971"/>
      </dsp:txXfrm>
    </dsp:sp>
    <dsp:sp modelId="{A74AE2B8-0D39-4382-9473-961B075897CF}">
      <dsp:nvSpPr>
        <dsp:cNvPr id="0" name=""/>
        <dsp:cNvSpPr/>
      </dsp:nvSpPr>
      <dsp:spPr>
        <a:xfrm>
          <a:off x="3423375" y="3613101"/>
          <a:ext cx="1756605" cy="155748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3680624" y="3841189"/>
        <a:ext cx="1242107" cy="1101309"/>
      </dsp:txXfrm>
    </dsp:sp>
    <dsp:sp modelId="{AE65A0E3-2CB4-47D4-9ED4-6686D1A2252B}">
      <dsp:nvSpPr>
        <dsp:cNvPr id="0" name=""/>
        <dsp:cNvSpPr/>
      </dsp:nvSpPr>
      <dsp:spPr>
        <a:xfrm rot="13500000">
          <a:off x="3259412" y="3269096"/>
          <a:ext cx="400653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10800000">
        <a:off x="3362006" y="3423915"/>
        <a:ext cx="280457" cy="336971"/>
      </dsp:txXfrm>
    </dsp:sp>
    <dsp:sp modelId="{D614BC63-9ED3-4F37-B817-983763B9E2EA}">
      <dsp:nvSpPr>
        <dsp:cNvPr id="0" name=""/>
        <dsp:cNvSpPr/>
      </dsp:nvSpPr>
      <dsp:spPr>
        <a:xfrm>
          <a:off x="1606067" y="1720155"/>
          <a:ext cx="1859294" cy="181145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 </a:t>
          </a:r>
        </a:p>
      </dsp:txBody>
      <dsp:txXfrm>
        <a:off x="1878354" y="1985436"/>
        <a:ext cx="1314720" cy="1280890"/>
      </dsp:txXfrm>
    </dsp:sp>
    <dsp:sp modelId="{7A9DB6AD-9830-450F-88FB-933122C6E1DF}">
      <dsp:nvSpPr>
        <dsp:cNvPr id="0" name=""/>
        <dsp:cNvSpPr/>
      </dsp:nvSpPr>
      <dsp:spPr>
        <a:xfrm rot="18900000">
          <a:off x="3243376" y="1437084"/>
          <a:ext cx="400653" cy="5616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3260978" y="1591903"/>
        <a:ext cx="280457" cy="336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0.52307</cdr:x>
      <cdr:y>0.695</cdr:y>
    </cdr:from>
    <cdr:to>
      <cdr:x>0.52423</cdr:x>
      <cdr:y>1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FAE4B0FE-C6A7-4E24-BCCA-35B28C90C953}"/>
            </a:ext>
          </a:extLst>
        </cdr:cNvPr>
        <cdr:cNvCxnSpPr/>
      </cdr:nvCxnSpPr>
      <cdr:spPr>
        <a:xfrm xmlns:a="http://schemas.openxmlformats.org/drawingml/2006/main">
          <a:off x="5765800" y="3710738"/>
          <a:ext cx="12700" cy="162845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0.6588</cdr:x>
      <cdr:y>0.81711</cdr:y>
    </cdr:from>
    <cdr:to>
      <cdr:x>0.88714</cdr:x>
      <cdr:y>0.9009</cdr:y>
    </cdr:to>
    <cdr:sp macro="" textlink="">
      <cdr:nvSpPr>
        <cdr:cNvPr id="2" name="Abrir llave 1"/>
        <cdr:cNvSpPr/>
      </cdr:nvSpPr>
      <cdr:spPr>
        <a:xfrm xmlns:a="http://schemas.openxmlformats.org/drawingml/2006/main" rot="16200000">
          <a:off x="8556898" y="2074585"/>
          <a:ext cx="327991" cy="2576259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t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s-ES" sz="1100"/>
        </a:p>
      </cdr:txBody>
    </cdr:sp>
  </cdr:relSizeAnchor>
  <cdr:relSizeAnchor xmlns:cdr="http://schemas.openxmlformats.org/drawingml/2006/chartDrawing">
    <cdr:from>
      <cdr:x>0.71319</cdr:x>
      <cdr:y>0.9009</cdr:y>
    </cdr:from>
    <cdr:to>
      <cdr:x>0.84181</cdr:x>
      <cdr:y>0.9686</cdr:y>
    </cdr:to>
    <cdr:sp macro="" textlink="">
      <cdr:nvSpPr>
        <cdr:cNvPr id="3" name="CuadroTexto 13"/>
        <cdr:cNvSpPr txBox="1"/>
      </cdr:nvSpPr>
      <cdr:spPr>
        <a:xfrm xmlns:a="http://schemas.openxmlformats.org/drawingml/2006/main">
          <a:off x="8046469" y="3526710"/>
          <a:ext cx="1451067" cy="2650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9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rPr>
            <a:t>PRUEBAS</a:t>
          </a:r>
          <a:r>
            <a:rPr lang="es-ES" sz="900" baseline="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rPr>
            <a:t> RAPIDAS</a:t>
          </a:r>
          <a:endParaRPr lang="es-ES" sz="900" dirty="0">
            <a:solidFill>
              <a:schemeClr val="accent2">
                <a:lumMod val="75000"/>
              </a:schemeClr>
            </a:solidFill>
            <a:latin typeface="Arial Black" panose="020B0A040201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0.32217</cdr:x>
      <cdr:y>0.92738</cdr:y>
    </cdr:from>
    <cdr:to>
      <cdr:x>0.42483</cdr:x>
      <cdr:y>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820456" y="3118939"/>
          <a:ext cx="580047" cy="244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dirty="0"/>
            <a:t>altas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14993-2A8A-4DFD-BB0A-71C4EC4DDBC4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F1A4D-90C4-41CF-A18C-9C2DF4617B1C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8921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1</a:t>
            </a:fld>
            <a:endParaRPr lang="es-B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28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49114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35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51150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36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75738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37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40015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38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71362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39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27872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F1A4D-90C4-41CF-A18C-9C2DF4617B1C}" type="slidenum">
              <a:rPr lang="es-BO" smtClean="0"/>
              <a:pPr/>
              <a:t>40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1436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22548-BEEE-DA4E-BE41-2D42E0D77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D8CEFE-4B5A-D24D-8E1F-043992439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12A834-C62D-FB47-B9E8-23263555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4183B6-9746-8345-8C41-9B649F18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777B42-71F7-A44A-962D-37B1F000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6799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385C1-7B5A-224B-A1DA-56B6E77C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7DEBE0-477D-684F-B5D5-78CCB06F3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5430DF-6C26-E74C-940A-A6949A44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DC32A-95CE-6E4F-8E30-F79360E3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0D8EFB-BB7B-6649-8B70-3DE720AC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6741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17B53-EECC-B04B-96AB-3DC756F0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60BF94-4C92-AD4E-84C7-DFB000C9A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50F563-1EBF-3641-9086-45A5C6F5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753D8E-9339-C84F-BDC0-C6D436F99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28F53-DA92-7944-A041-73FEED02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9291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13FEE-AA01-A74C-8238-9F8DB80E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39F4A-1AF9-D846-9C1B-CCE4F7C4F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CCA99A-6670-E744-8A63-1E9824F7A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C29A34-3459-A248-83ED-17C5A5A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957A35-E90B-394F-A28B-CC6FDC20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6D1314-F5D3-0A41-BA22-498F467F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0585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A6DDB-761B-D74E-9D0B-3CAE2740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B44377-9587-AF4D-8442-6598B5CF2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27E691-44FE-714C-BEDC-3A19FC7AD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8F283B-FEE7-2E45-BDDF-E2FA9210F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DAC790-33D9-4B4C-97BC-7670734D8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EE555AE-4962-4C48-BC07-807E875B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B1793F-E56F-9947-B28E-CE566945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567A2B4-C09B-1640-82E1-7FDB467A6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6925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C605F-2991-564A-AD77-2AC843EC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3344C2-3F46-1D4E-AF72-09FD3896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5B0E4F-3E82-2246-A82C-10D46C6B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F083C5-6F38-FA48-AD33-5FE65778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3062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249DC0-0034-9A49-ABD5-415EC69C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27252E8-2D9D-A54C-8294-EA7071E6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922466-E896-7745-82AF-96EF308D1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2242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D2362-5AAB-1342-90F5-2A386B1B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6B2E81-2FF8-9148-940F-8F272DC28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2E9524-0419-3343-B9C3-113BC6A61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F017A1-5875-5144-8B9C-ED3C8C9B6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2BA462-7ACC-0542-BFCC-46406C29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FD845D-22B3-4E45-B90C-86AE116A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5211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1FC09-34DC-ED4E-950E-09C644D4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9165E13-E3F8-D848-94EB-FA7025D4C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2EF483-E574-AC43-B1E0-699CE80B9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582431-C3EB-A744-BAEE-94A47672E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7F387-A0B6-8443-A044-C8446E2B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3AA653-789E-7147-BCFF-4346AAFC7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59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F56E3-9A0F-224E-A013-2A638F7C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2CCEEC-FAED-DA4E-AAA3-9C4AE49FB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38BECE-4FB0-AC41-A163-6A3D3015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0B57B9-91F3-C74C-8672-78AA69B9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A618F4-1747-0B47-9A94-079EE99A9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72194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71D556-563F-3A49-AC68-D7AC050DA9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DC4CFD-B662-A947-ACA6-75BF9DCB2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CC45BC-8EF4-9B4C-8E02-F63F46E2B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D2B96A-115C-E845-869A-662858D3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CB6409-0C93-6249-AFD2-CCA57919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4332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017029C-701D-B24F-80C7-2A838A2BE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C82E67-FD28-D545-84C5-227B8FBFD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F5E660-FA2B-A44B-8775-AB02DD326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5B96-8F94-A34B-89D6-9139249B1ED7}" type="datetimeFigureOut">
              <a:rPr lang="es-BO" smtClean="0"/>
              <a:pPr/>
              <a:t>26/3/2021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6C45B6-76E3-DC4C-820F-01FAE8F53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1C4505-008E-A54D-B029-3C81A0660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D1C75-2055-CA44-9FA0-5B8F5DAB988A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3150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chart" Target="../charts/char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chart" Target="../charts/char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3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76425-EA8C-DB41-86C8-930B09132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6509" y="1982385"/>
            <a:ext cx="9144000" cy="2387600"/>
          </a:xfrm>
        </p:spPr>
        <p:txBody>
          <a:bodyPr>
            <a:noAutofit/>
          </a:bodyPr>
          <a:lstStyle/>
          <a:p>
            <a:r>
              <a:rPr lang="es-ES" sz="4800" b="1" cap="small" dirty="0">
                <a:latin typeface="Arial" pitchFamily="34" charset="0"/>
                <a:cs typeface="Arial" pitchFamily="34" charset="0"/>
              </a:rPr>
              <a:t>AUDIENCIA PÚBLICA DE RENDICIÓN DE CUENTAS INICIAL 2021</a:t>
            </a:r>
            <a:br>
              <a:rPr lang="es-ES" sz="4800" b="1" cap="small" dirty="0">
                <a:latin typeface="Arial" pitchFamily="34" charset="0"/>
                <a:cs typeface="Arial" pitchFamily="34" charset="0"/>
              </a:rPr>
            </a:br>
            <a:endParaRPr lang="es-BO" sz="4800" b="1" dirty="0">
              <a:latin typeface="Helvetica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12F5B7-7BE2-344F-AF29-13CC8D974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3833741"/>
            <a:ext cx="8894618" cy="717650"/>
          </a:xfrm>
        </p:spPr>
        <p:txBody>
          <a:bodyPr>
            <a:normAutofit/>
          </a:bodyPr>
          <a:lstStyle/>
          <a:p>
            <a:r>
              <a:rPr lang="es-BO" sz="3600" b="1" dirty="0">
                <a:latin typeface="Helvetica" pitchFamily="2" charset="0"/>
              </a:rPr>
              <a:t>REGIONAL POTOSÍ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883662" y="5694218"/>
            <a:ext cx="1441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JEFE MÉDICO</a:t>
            </a:r>
            <a:endParaRPr lang="es-BO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088655" y="5478492"/>
            <a:ext cx="322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Dr. GARY ALDO BARRIOS GARCÍA</a:t>
            </a:r>
            <a:endParaRPr lang="es-BO" dirty="0"/>
          </a:p>
        </p:txBody>
      </p:sp>
      <p:sp>
        <p:nvSpPr>
          <p:cNvPr id="6" name="CuadroTexto 5"/>
          <p:cNvSpPr txBox="1"/>
          <p:nvPr/>
        </p:nvSpPr>
        <p:spPr>
          <a:xfrm>
            <a:off x="6428509" y="5478492"/>
            <a:ext cx="3368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Lic. FRANZ WILSON FLORES SANDI</a:t>
            </a:r>
            <a:endParaRPr lang="es-BO" dirty="0"/>
          </a:p>
        </p:txBody>
      </p:sp>
      <p:sp>
        <p:nvSpPr>
          <p:cNvPr id="7" name="CuadroTexto 6"/>
          <p:cNvSpPr txBox="1"/>
          <p:nvPr/>
        </p:nvSpPr>
        <p:spPr>
          <a:xfrm>
            <a:off x="7158181" y="5694218"/>
            <a:ext cx="1867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ADMINISTRADOR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42493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3847540" y="863123"/>
            <a:ext cx="5694658" cy="5895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CONTENIDO</a:t>
            </a:r>
          </a:p>
        </p:txBody>
      </p:sp>
      <p:pic>
        <p:nvPicPr>
          <p:cNvPr id="9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1813790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2507528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4038111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8" y="3315898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D5ADFD1B-8808-4F2F-A553-1253196399B5}"/>
              </a:ext>
            </a:extLst>
          </p:cNvPr>
          <p:cNvSpPr/>
          <p:nvPr/>
        </p:nvSpPr>
        <p:spPr>
          <a:xfrm>
            <a:off x="3686710" y="1679719"/>
            <a:ext cx="3290901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686710" y="2368165"/>
            <a:ext cx="3073277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INFORME TÉCNICO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12B4DC8-D597-4290-B97D-AADA1AA505A5}"/>
              </a:ext>
            </a:extLst>
          </p:cNvPr>
          <p:cNvSpPr/>
          <p:nvPr/>
        </p:nvSpPr>
        <p:spPr>
          <a:xfrm>
            <a:off x="3673040" y="3144358"/>
            <a:ext cx="7161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GASTOS DE INVERSIÓN (EQUIPAMIENTO)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1467EA8-0137-4AB6-A6E0-912055F339E4}"/>
              </a:ext>
            </a:extLst>
          </p:cNvPr>
          <p:cNvSpPr/>
          <p:nvPr/>
        </p:nvSpPr>
        <p:spPr>
          <a:xfrm>
            <a:off x="3673040" y="3855487"/>
            <a:ext cx="8108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GASTOS DE FUNCIONAMIENTO DE LA PRESTACIÓN DE SERVICIOS DE SALUD DE CORTO PLAZO </a:t>
            </a:r>
          </a:p>
        </p:txBody>
      </p:sp>
      <p:pic>
        <p:nvPicPr>
          <p:cNvPr id="17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212" y="5140069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673040" y="5065456"/>
            <a:ext cx="76007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</a:p>
        </p:txBody>
      </p:sp>
    </p:spTree>
    <p:extLst>
      <p:ext uri="{BB962C8B-B14F-4D97-AF65-F5344CB8AC3E}">
        <p14:creationId xmlns:p14="http://schemas.microsoft.com/office/powerpoint/2010/main" val="330535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536" y="449125"/>
            <a:ext cx="6883400" cy="854075"/>
          </a:xfrm>
        </p:spPr>
        <p:txBody>
          <a:bodyPr>
            <a:normAutofit/>
          </a:bodyPr>
          <a:lstStyle/>
          <a:p>
            <a:pPr algn="ctr"/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 </a:t>
            </a:r>
          </a:p>
        </p:txBody>
      </p:sp>
      <p:sp>
        <p:nvSpPr>
          <p:cNvPr id="18" name="1 Rectángulo redondeado"/>
          <p:cNvSpPr/>
          <p:nvPr/>
        </p:nvSpPr>
        <p:spPr>
          <a:xfrm>
            <a:off x="858982" y="1395563"/>
            <a:ext cx="10732655" cy="487592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s-MX" altLang="es-VE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Nº 974  - LEY DE UNIDADES DE TRANSPARENCIA Y LUCHA CONTRA LA CORRUPCIÓN</a:t>
            </a:r>
          </a:p>
          <a:p>
            <a:pPr algn="ctr"/>
            <a:endParaRPr kumimoji="1" lang="es-MX" altLang="es-VE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s-MX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Art. 6, indica </a:t>
            </a:r>
            <a:r>
              <a:rPr lang="es-ES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entidades públicas del nivel central del Estado, tienen la responsabilidad de contar con Unidades de Transparencia y Lucha Contra la Corrupción.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s-MX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Art. 10, menciona que son funciones de la Unidad de Transparencia: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mecanismos para la participación ciudadana y el control social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Planificar, coordinar, organizar y apoyar a la Máxima Autoridad en el proceso de rendición pública de cuentas y velar por la emisión de estados financieros, informes de gestión, memoria anual y otros.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el acceso a la información pública, exigiendo a las instancias correspondientes en la entidad o institución, la otorgación de información de carácter público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kumimoji="1" lang="es-MX" altLang="es-V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72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37309"/>
            <a:ext cx="9238673" cy="1053379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INFORME TÉCNICO (DESARROLLO DE ACCIONES)</a:t>
            </a:r>
            <a:endParaRPr lang="es-B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805961"/>
              </p:ext>
            </p:extLst>
          </p:nvPr>
        </p:nvGraphicFramePr>
        <p:xfrm>
          <a:off x="2670462" y="1468314"/>
          <a:ext cx="81279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</a:tblGrid>
              <a:tr h="872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/>
                        <a:t>1.1</a:t>
                      </a:r>
                      <a:r>
                        <a:rPr lang="es-MX" dirty="0"/>
                        <a:t> Gestionar, administrar, dotar y controlar los recursos financieros, humanos, bienes, servicios y documental de archivos y bibliográficos que garanticen el funcionamiento de la Institución.</a:t>
                      </a:r>
                      <a:endParaRPr lang="es-ES" dirty="0"/>
                    </a:p>
                    <a:p>
                      <a:r>
                        <a:rPr lang="es-MX" b="1" dirty="0"/>
                        <a:t>1.2</a:t>
                      </a:r>
                      <a:r>
                        <a:rPr lang="es-MX" dirty="0"/>
                        <a:t> Garantizar los servicios de salud para asegurados y beneficiarios, para activos y pasivos con personal médico calificado y medicamentos de calidad</a:t>
                      </a:r>
                      <a:endParaRPr lang="es-E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Administración eficiente de la Caja de Salud de Caminos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r>
                        <a:rPr lang="es-MX" dirty="0"/>
                        <a:t>Calidad del servicio para los asegurados y beneficiarios de la Caja de Salud de Caminos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/>
                        <a:t>76.500,00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r>
                        <a:rPr lang="es-MX" dirty="0"/>
                        <a:t>9.924.196,00</a:t>
                      </a:r>
                    </a:p>
                    <a:p>
                      <a:pPr algn="r"/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43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37309"/>
            <a:ext cx="9238673" cy="1053379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INFORME TÉCNICO (DESARROLLO DE ACCIONES)</a:t>
            </a:r>
            <a:endParaRPr lang="es-B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F96DD99-12B2-4F03-A4D4-BD74B89A6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144501"/>
              </p:ext>
            </p:extLst>
          </p:nvPr>
        </p:nvGraphicFramePr>
        <p:xfrm>
          <a:off x="2115126" y="1392703"/>
          <a:ext cx="8613834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5168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</a:tblGrid>
              <a:tr h="8622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483509">
                <a:tc>
                  <a:txBody>
                    <a:bodyPr/>
                    <a:lstStyle/>
                    <a:p>
                      <a:r>
                        <a:rPr lang="es-MX" b="1" dirty="0"/>
                        <a:t>1.4</a:t>
                      </a:r>
                      <a:r>
                        <a:rPr lang="es-MX" dirty="0"/>
                        <a:t> Garantizar las transferencias para el adecuado funcionamiento de la Entidad.</a:t>
                      </a:r>
                    </a:p>
                    <a:p>
                      <a:endParaRPr lang="es-MX" b="1" dirty="0"/>
                    </a:p>
                    <a:p>
                      <a:r>
                        <a:rPr lang="es-MX" b="1" dirty="0"/>
                        <a:t>1.5</a:t>
                      </a:r>
                      <a:r>
                        <a:rPr lang="es-MX" dirty="0"/>
                        <a:t> Garantizar el cumplimiento de obligaciones de las Regionales con la Oficina Nacional de la Caja de Salud de Caminos.</a:t>
                      </a:r>
                    </a:p>
                    <a:p>
                      <a:r>
                        <a:rPr lang="es-MX" b="1" dirty="0"/>
                        <a:t>1.6</a:t>
                      </a:r>
                      <a:r>
                        <a:rPr lang="es-MX" dirty="0"/>
                        <a:t> Preservar y promover el equipamiento para las construcciones, en base a las directrices técnicas para la prestación de servicios de salud de corto plazo, en el marco de la normativa vigente.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Transferencias oportunas, eficiente y eficaz al interior de la Caja de Salud de Caminos.</a:t>
                      </a:r>
                    </a:p>
                    <a:p>
                      <a:r>
                        <a:rPr lang="es-MX" dirty="0"/>
                        <a:t>Cumplimiento del pago de la deuda de las Regionales con la Oficina Nacional de la Caja de Salud de Caminos.</a:t>
                      </a:r>
                    </a:p>
                    <a:p>
                      <a:r>
                        <a:rPr lang="es-MX" dirty="0"/>
                        <a:t>Equipamiento de calidad e integral de las construcciones integrales de la Caja de Salud de Caminos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/>
                        <a:t>692.681,00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r>
                        <a:rPr lang="es-MX" dirty="0"/>
                        <a:t>356.510,00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r>
                        <a:rPr lang="es-MX" dirty="0"/>
                        <a:t>250.000,00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82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743326"/>
            <a:ext cx="9238673" cy="60839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PRESUPUESTO DE INVERSIÓN (EQUIPAMIENTO)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F616CC4-92C8-471F-A890-020543C94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246163"/>
              </p:ext>
            </p:extLst>
          </p:nvPr>
        </p:nvGraphicFramePr>
        <p:xfrm>
          <a:off x="2115125" y="1360608"/>
          <a:ext cx="888580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6053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94878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79487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</a:tblGrid>
              <a:tr h="837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117532">
                <a:tc>
                  <a:txBody>
                    <a:bodyPr/>
                    <a:lstStyle/>
                    <a:p>
                      <a:r>
                        <a:rPr lang="es-MX" b="1" dirty="0"/>
                        <a:t>1.6</a:t>
                      </a:r>
                      <a:r>
                        <a:rPr lang="es-MX" dirty="0"/>
                        <a:t> Preservar y promover el equipamiento para las construcciones, en base a las directrices técnicas para la prestación de servicios de salud de corto plazo, en el marco de la normativa vigente.</a:t>
                      </a:r>
                    </a:p>
                    <a:p>
                      <a:endParaRPr lang="es-MX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/>
                        <a:t>1.2</a:t>
                      </a:r>
                      <a:r>
                        <a:rPr lang="es-MX" dirty="0"/>
                        <a:t> Garantizar los servicios de salud para asegurados y beneficiarios, para activos y pasivos con personal médico calificado y medicamentos de calidad.</a:t>
                      </a:r>
                      <a:endParaRPr lang="es-ES" dirty="0"/>
                    </a:p>
                    <a:p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Equipamiento de calidad e integral de las construcciones integrales de la Caja de Salud de Caminos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/>
                        <a:t>Calidad del servicio para los asegurados y beneficiarios de la Caja de Salud de Caminos</a:t>
                      </a:r>
                      <a:endParaRPr lang="es-BO" dirty="0"/>
                    </a:p>
                    <a:p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b="1" dirty="0"/>
                        <a:t>250.000,00</a:t>
                      </a:r>
                    </a:p>
                    <a:p>
                      <a:pPr algn="l"/>
                      <a:r>
                        <a:rPr lang="es-MX" dirty="0"/>
                        <a:t>Equipam. del Serv.</a:t>
                      </a:r>
                    </a:p>
                    <a:p>
                      <a:pPr algn="l"/>
                      <a:r>
                        <a:rPr lang="es-MX" dirty="0"/>
                        <a:t>de Salud</a:t>
                      </a:r>
                    </a:p>
                    <a:p>
                      <a:pPr algn="r"/>
                      <a:r>
                        <a:rPr lang="es-MX" dirty="0"/>
                        <a:t>50.148,00</a:t>
                      </a:r>
                    </a:p>
                    <a:p>
                      <a:pPr algn="l"/>
                      <a:r>
                        <a:rPr lang="es-BO" dirty="0"/>
                        <a:t>Preven. Contr. y</a:t>
                      </a:r>
                    </a:p>
                    <a:p>
                      <a:pPr algn="l"/>
                      <a:r>
                        <a:rPr lang="es-BO" dirty="0"/>
                        <a:t>aten. del COVID 19 </a:t>
                      </a:r>
                    </a:p>
                    <a:p>
                      <a:pPr algn="r"/>
                      <a:r>
                        <a:rPr lang="es-MX" dirty="0"/>
                        <a:t>199.852,00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l"/>
                      <a:r>
                        <a:rPr lang="es-BO" dirty="0" err="1"/>
                        <a:t>Prestac</a:t>
                      </a:r>
                      <a:r>
                        <a:rPr lang="es-BO" dirty="0"/>
                        <a:t>. </a:t>
                      </a:r>
                      <a:r>
                        <a:rPr lang="es-BO" dirty="0" err="1"/>
                        <a:t>Servs</a:t>
                      </a:r>
                      <a:r>
                        <a:rPr lang="es-BO" dirty="0"/>
                        <a:t>. de</a:t>
                      </a:r>
                    </a:p>
                    <a:p>
                      <a:pPr algn="l"/>
                      <a:r>
                        <a:rPr lang="es-BO" dirty="0"/>
                        <a:t>Salud de C.P.</a:t>
                      </a:r>
                    </a:p>
                    <a:p>
                      <a:pPr algn="r"/>
                      <a:r>
                        <a:rPr lang="es-MX" dirty="0"/>
                        <a:t>43.947,00</a:t>
                      </a:r>
                    </a:p>
                    <a:p>
                      <a:pPr algn="r"/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42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743326"/>
            <a:ext cx="9238673" cy="60839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PRESUPUESTO DE INVERSIÓN (EQUIPAMIENTO)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F616CC4-92C8-471F-A890-020543C94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500573"/>
              </p:ext>
            </p:extLst>
          </p:nvPr>
        </p:nvGraphicFramePr>
        <p:xfrm>
          <a:off x="2115125" y="1360608"/>
          <a:ext cx="8885809" cy="5031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6053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94878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79487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</a:tblGrid>
              <a:tr h="837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117532">
                <a:tc>
                  <a:txBody>
                    <a:bodyPr/>
                    <a:lstStyle/>
                    <a:p>
                      <a:r>
                        <a:rPr lang="es-MX" b="1" dirty="0"/>
                        <a:t>1.6</a:t>
                      </a:r>
                      <a:r>
                        <a:rPr lang="es-MX" dirty="0"/>
                        <a:t> Preservar y promover el equipamiento para las construcciones, en base a las directrices técnicas para la prestación de servicios de salud de corto plazo, en el marco de la normativa vigente.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Equipamiento de calidad e integral de las construcciones integrales de la Caja de Salud de Caminos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r>
                        <a:rPr lang="es-MX" dirty="0"/>
                        <a:t>*Gestión de recursos de la fuente 92 para la compra de </a:t>
                      </a:r>
                      <a:r>
                        <a:rPr lang="es-MX"/>
                        <a:t>equipos médicos  </a:t>
                      </a:r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b="1" dirty="0"/>
                        <a:t>3.235.000,00*</a:t>
                      </a:r>
                    </a:p>
                    <a:p>
                      <a:pPr algn="l"/>
                      <a:r>
                        <a:rPr lang="es-MX" dirty="0"/>
                        <a:t>Equipam. del Serv.</a:t>
                      </a:r>
                    </a:p>
                    <a:p>
                      <a:pPr algn="l"/>
                      <a:r>
                        <a:rPr lang="es-MX" dirty="0"/>
                        <a:t>de Salud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33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37309"/>
            <a:ext cx="9238673" cy="10533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PRESUPUESTO DE FUNCIONAMIENTO DE LA PRESTACIÓN DE SERVICIOS DE SALUD DE CORTO PLAZO 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9C8D861-7F68-491A-9B5A-D9A9B5D32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518505"/>
              </p:ext>
            </p:extLst>
          </p:nvPr>
        </p:nvGraphicFramePr>
        <p:xfrm>
          <a:off x="2427791" y="1588590"/>
          <a:ext cx="8471154" cy="5273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718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823718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82371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</a:tblGrid>
              <a:tr h="8699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358877">
                <a:tc>
                  <a:txBody>
                    <a:bodyPr/>
                    <a:lstStyle/>
                    <a:p>
                      <a:r>
                        <a:rPr lang="es-MX" b="1" dirty="0"/>
                        <a:t>1.1</a:t>
                      </a:r>
                      <a:r>
                        <a:rPr lang="es-MX" dirty="0"/>
                        <a:t> Gestionar, administrar, dotar y controlar los recursos financieros, humanos, bienes, servicios y documental de archivos y bibliográficos que garanticen el funcionamiento de la Institución.</a:t>
                      </a:r>
                      <a:endParaRPr lang="es-ES" dirty="0"/>
                    </a:p>
                    <a:p>
                      <a:r>
                        <a:rPr lang="es-MX" b="1" dirty="0"/>
                        <a:t>1.2</a:t>
                      </a:r>
                      <a:r>
                        <a:rPr lang="es-MX" dirty="0"/>
                        <a:t> Garantizar los servicios de salud para asegurados y beneficiarios, para activos y pasivos con personal médico calificado y medicamentos de calidad</a:t>
                      </a:r>
                      <a:endParaRPr lang="es-E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Administración eficiente de la Caja de Salud de Caminos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r>
                        <a:rPr lang="es-MX" dirty="0"/>
                        <a:t>Calidad del servicio para los asegurados y beneficiarios de la Caja de Salud de Caminos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b="1" dirty="0"/>
                        <a:t>76.500,00</a:t>
                      </a:r>
                    </a:p>
                    <a:p>
                      <a:pPr algn="l"/>
                      <a:r>
                        <a:rPr lang="es-MX" b="0" dirty="0"/>
                        <a:t>Fortalecimiento institucional</a:t>
                      </a:r>
                    </a:p>
                    <a:p>
                      <a:pPr algn="r"/>
                      <a:r>
                        <a:rPr lang="es-MX" dirty="0"/>
                        <a:t>70.800,00</a:t>
                      </a:r>
                    </a:p>
                    <a:p>
                      <a:pPr algn="l"/>
                      <a:r>
                        <a:rPr lang="es-MX" dirty="0"/>
                        <a:t>Control social</a:t>
                      </a:r>
                    </a:p>
                    <a:p>
                      <a:pPr algn="r"/>
                      <a:r>
                        <a:rPr lang="es-MX" dirty="0"/>
                        <a:t>5.700,00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r>
                        <a:rPr lang="es-MX" b="1" dirty="0"/>
                        <a:t>9.880.249,00</a:t>
                      </a:r>
                    </a:p>
                    <a:p>
                      <a:pPr algn="l"/>
                      <a:r>
                        <a:rPr lang="es-BO" dirty="0"/>
                        <a:t>Prestac. Servs. de</a:t>
                      </a:r>
                    </a:p>
                    <a:p>
                      <a:pPr algn="l"/>
                      <a:r>
                        <a:rPr lang="es-BO" dirty="0"/>
                        <a:t>Salud de C.P.</a:t>
                      </a:r>
                    </a:p>
                    <a:p>
                      <a:pPr algn="r"/>
                      <a:r>
                        <a:rPr lang="es-BO" dirty="0"/>
                        <a:t>6.279.977.00</a:t>
                      </a:r>
                    </a:p>
                    <a:p>
                      <a:pPr algn="l"/>
                      <a:r>
                        <a:rPr lang="es-BO" dirty="0"/>
                        <a:t>Preven. contr. y</a:t>
                      </a:r>
                    </a:p>
                    <a:p>
                      <a:pPr algn="l"/>
                      <a:r>
                        <a:rPr lang="es-BO" dirty="0"/>
                        <a:t>aten. del COVID 19 </a:t>
                      </a:r>
                    </a:p>
                    <a:p>
                      <a:pPr algn="r"/>
                      <a:r>
                        <a:rPr lang="es-BO" dirty="0"/>
                        <a:t>3.600.272,00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83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37309"/>
            <a:ext cx="9238673" cy="10533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PRESUPUESTO DE FUNCIONAMIENTO DE LA PRESTACIÓN DE SERVICIOS DE SALUD DE CORTO PLAZO 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4A831CE-D38E-41BC-B157-37B5C8EA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964609"/>
              </p:ext>
            </p:extLst>
          </p:nvPr>
        </p:nvGraphicFramePr>
        <p:xfrm>
          <a:off x="2466817" y="1674064"/>
          <a:ext cx="8886982" cy="4998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6488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95247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795247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</a:tblGrid>
              <a:tr h="8675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084517">
                <a:tc>
                  <a:txBody>
                    <a:bodyPr/>
                    <a:lstStyle/>
                    <a:p>
                      <a:r>
                        <a:rPr lang="es-MX" b="1" dirty="0"/>
                        <a:t>1.4</a:t>
                      </a:r>
                      <a:r>
                        <a:rPr lang="es-MX" dirty="0"/>
                        <a:t> Garantizar las transferencias para el adecuado funcionamiento de la Entidad.</a:t>
                      </a:r>
                    </a:p>
                    <a:p>
                      <a:endParaRPr lang="es-MX" b="1" dirty="0"/>
                    </a:p>
                    <a:p>
                      <a:endParaRPr lang="es-MX" b="1" dirty="0"/>
                    </a:p>
                    <a:p>
                      <a:r>
                        <a:rPr lang="es-MX" b="1" dirty="0"/>
                        <a:t>1.5</a:t>
                      </a:r>
                      <a:r>
                        <a:rPr lang="es-MX" dirty="0"/>
                        <a:t> Garantizar el cumplimiento de obligaciones de las Regionales con la Oficina Nacional de la Caja de Salud de Caminos.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Transferencias oportunas, eficiente y eficaz al interior de la Caja de Salud de Caminos.</a:t>
                      </a:r>
                    </a:p>
                    <a:p>
                      <a:endParaRPr lang="es-MX" dirty="0"/>
                    </a:p>
                    <a:p>
                      <a:r>
                        <a:rPr lang="es-MX" dirty="0"/>
                        <a:t>Cumplimiento del pago de la deuda de las Regionales con la Oficina Nacional de la Caja de Salud de Caminos.</a:t>
                      </a:r>
                    </a:p>
                    <a:p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b="1" dirty="0"/>
                        <a:t>692.681,00</a:t>
                      </a:r>
                    </a:p>
                    <a:p>
                      <a:pPr algn="l"/>
                      <a:r>
                        <a:rPr lang="es-MX" b="0" dirty="0"/>
                        <a:t>Gastos por transf.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0" dirty="0"/>
                        <a:t>156.000,00</a:t>
                      </a:r>
                      <a:endParaRPr lang="es-MX" dirty="0"/>
                    </a:p>
                    <a:p>
                      <a:pPr algn="r"/>
                      <a:r>
                        <a:rPr lang="es-MX" dirty="0"/>
                        <a:t>471.299,00</a:t>
                      </a:r>
                    </a:p>
                    <a:p>
                      <a:pPr algn="r"/>
                      <a:endParaRPr lang="es-MX" b="1" dirty="0"/>
                    </a:p>
                    <a:p>
                      <a:pPr algn="r"/>
                      <a:r>
                        <a:rPr lang="es-MX" b="1" dirty="0"/>
                        <a:t>421.892,00</a:t>
                      </a:r>
                    </a:p>
                    <a:p>
                      <a:pPr algn="l"/>
                      <a:r>
                        <a:rPr lang="es-MX" dirty="0"/>
                        <a:t>Servicio de la deuda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0" dirty="0"/>
                        <a:t>421.892,00</a:t>
                      </a:r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  <a:p>
                      <a:pPr algn="r"/>
                      <a:endParaRPr lang="es-MX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73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37309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PRESUPUESTO DE FUNCIONAMIENTO E INVERSIÓN 2021 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4C68EB38-5C6A-49BD-BAEC-385F724D9DB7}"/>
              </a:ext>
            </a:extLst>
          </p:cNvPr>
          <p:cNvGraphicFramePr>
            <a:graphicFrameLocks/>
          </p:cNvGraphicFramePr>
          <p:nvPr/>
        </p:nvGraphicFramePr>
        <p:xfrm>
          <a:off x="3809999" y="1974056"/>
          <a:ext cx="5254487" cy="332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18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1045023"/>
            <a:ext cx="9629570" cy="5345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OBJETIVO: REDUCIR LOS GASTOS E INCREMENTAR LOS INGRESOS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DD3C5C7-A185-4C04-BB32-DB0908A45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087228"/>
              </p:ext>
            </p:extLst>
          </p:nvPr>
        </p:nvGraphicFramePr>
        <p:xfrm>
          <a:off x="1090893" y="1603220"/>
          <a:ext cx="10930596" cy="4735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20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47112"/>
            <a:ext cx="9238673" cy="5345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5959637-E9E4-4BF1-8692-206C8D636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052920"/>
              </p:ext>
            </p:extLst>
          </p:nvPr>
        </p:nvGraphicFramePr>
        <p:xfrm>
          <a:off x="1090893" y="1304693"/>
          <a:ext cx="10930596" cy="541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97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47112"/>
            <a:ext cx="9238673" cy="5345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5959637-E9E4-4BF1-8692-206C8D636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4183964"/>
              </p:ext>
            </p:extLst>
          </p:nvPr>
        </p:nvGraphicFramePr>
        <p:xfrm>
          <a:off x="1090893" y="1181685"/>
          <a:ext cx="10930596" cy="56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809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47112"/>
            <a:ext cx="9238673" cy="5345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03EA44E-9D8E-4B01-ABB8-2215EF803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2570115"/>
              </p:ext>
            </p:extLst>
          </p:nvPr>
        </p:nvGraphicFramePr>
        <p:xfrm>
          <a:off x="1090893" y="1181686"/>
          <a:ext cx="10930596" cy="567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186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47112"/>
            <a:ext cx="9238673" cy="5345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C962656-99AC-4BFE-A7D9-7DBF64649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8131057"/>
              </p:ext>
            </p:extLst>
          </p:nvPr>
        </p:nvGraphicFramePr>
        <p:xfrm>
          <a:off x="1090893" y="1293541"/>
          <a:ext cx="10930596" cy="5564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428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47112"/>
            <a:ext cx="9238673" cy="5345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PLAN 100 DIAS (ESTRATEGIA DE REACTIVACIÓN)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C962656-99AC-4BFE-A7D9-7DBF64649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719776"/>
              </p:ext>
            </p:extLst>
          </p:nvPr>
        </p:nvGraphicFramePr>
        <p:xfrm>
          <a:off x="1090893" y="1603220"/>
          <a:ext cx="10930596" cy="4735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622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565275" y="672131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482600" y="1318462"/>
          <a:ext cx="11022914" cy="5339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000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565275" y="672131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745075"/>
              </p:ext>
            </p:extLst>
          </p:nvPr>
        </p:nvGraphicFramePr>
        <p:xfrm>
          <a:off x="4572000" y="1132764"/>
          <a:ext cx="7620000" cy="5609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551973"/>
              </p:ext>
            </p:extLst>
          </p:nvPr>
        </p:nvGraphicFramePr>
        <p:xfrm>
          <a:off x="782976" y="2068154"/>
          <a:ext cx="4449424" cy="255552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32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66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 smtClean="0">
                          <a:effectLst/>
                        </a:rPr>
                        <a:t>MODALIDAD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NUMERO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u="none" strike="noStrike" dirty="0">
                          <a:effectLst/>
                        </a:rPr>
                        <a:t>ITEM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13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u="none" strike="noStrike" dirty="0">
                          <a:effectLst/>
                        </a:rPr>
                        <a:t>CONTRATO LABORAL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7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u="none" strike="noStrike" dirty="0">
                          <a:effectLst/>
                        </a:rPr>
                        <a:t>CONTRATO CONSULTORIA DE LINEA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77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u="none" strike="noStrike" dirty="0">
                          <a:effectLst/>
                        </a:rPr>
                        <a:t>CONTRATO SERVICIOS GRALES. RECURRENTES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7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66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TOTAL GENERAL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104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2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565275" y="672131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838199" y="1679329"/>
          <a:ext cx="11144693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937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887287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90322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1020726">
                  <a:extLst>
                    <a:ext uri="{9D8B030D-6E8A-4147-A177-3AD203B41FA5}">
                      <a16:colId xmlns:a16="http://schemas.microsoft.com/office/drawing/2014/main" val="2362227362"/>
                    </a:ext>
                  </a:extLst>
                </a:gridCol>
                <a:gridCol w="1605515">
                  <a:extLst>
                    <a:ext uri="{9D8B030D-6E8A-4147-A177-3AD203B41FA5}">
                      <a16:colId xmlns:a16="http://schemas.microsoft.com/office/drawing/2014/main" val="3236272041"/>
                    </a:ext>
                  </a:extLst>
                </a:gridCol>
              </a:tblGrid>
              <a:tr h="415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 INICIO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011319">
                <a:tc>
                  <a:txBody>
                    <a:bodyPr/>
                    <a:lstStyle/>
                    <a:p>
                      <a:pPr lvl="0" algn="ctr"/>
                      <a:r>
                        <a:rPr lang="es-MX" sz="16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Y GESTIONAR EL TALENTO HUMANO MEDIANTE CAPACITACION DEL PERSONAL ADMINSITRATIVO- MEDICO – PARAMEDICO  EN LA REGIONAL</a:t>
                      </a:r>
                      <a:endParaRPr lang="es-ES" sz="16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RECURSO HUMANO CON CAPACIDADES TECNICAS, ADMINISTRATIVAS Y FINANCIERAS FORTALECIDAS, CUMPLEN SATISFACTORIAMENTE SUS AVTIVIDADES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B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15.000</a:t>
                      </a:r>
                      <a:r>
                        <a:rPr lang="es-BO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Bs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 DE 2021 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algn="just"/>
                      <a:r>
                        <a:rPr lang="es-BO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SEPTIEMBRE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64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2482924" y="691119"/>
            <a:ext cx="8874032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DOCUMENTOS DE RESPALDO AVANCE PLAN DE 100 DIAS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E119957-3078-488B-9552-459D6363C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596" y="1325448"/>
            <a:ext cx="3099776" cy="4133035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DD78A063-A7DC-4BA4-86E6-4438FA1ED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141" y="1306933"/>
            <a:ext cx="3127550" cy="4170067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2FDFC43-D2EB-4E2D-B62B-D32547395B0D}"/>
              </a:ext>
            </a:extLst>
          </p:cNvPr>
          <p:cNvSpPr txBox="1"/>
          <p:nvPr/>
        </p:nvSpPr>
        <p:spPr>
          <a:xfrm>
            <a:off x="2398819" y="6012589"/>
            <a:ext cx="8053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EMPRESAS QUE SOLICITAN PLAN DE PAGOS Y OTRAS QUE PROCEDEN A CANCELAR</a:t>
            </a:r>
            <a:endParaRPr lang="es-ES" b="1" dirty="0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149F3618-CC0A-4215-A7B5-714A308AF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2277" y="1283618"/>
            <a:ext cx="3218073" cy="419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2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4220356" y="691119"/>
            <a:ext cx="4732386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NOTIFICACION DE EMPRESAS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D3AE751-0A6A-48DC-A127-F603F43801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4" t="39524" r="5436" b="9232"/>
          <a:stretch/>
        </p:blipFill>
        <p:spPr>
          <a:xfrm>
            <a:off x="8548807" y="1413927"/>
            <a:ext cx="3643193" cy="48887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3FC1804-85F5-4A6E-A5BF-B9B258112A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98" t="22581" r="4859" b="27145"/>
          <a:stretch/>
        </p:blipFill>
        <p:spPr>
          <a:xfrm>
            <a:off x="4671148" y="1413927"/>
            <a:ext cx="3830802" cy="48887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F3B9BB-2781-4798-9095-33BEF072BE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80" t="11945" r="3318" b="36594"/>
          <a:stretch/>
        </p:blipFill>
        <p:spPr>
          <a:xfrm>
            <a:off x="744889" y="1413927"/>
            <a:ext cx="3937278" cy="488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9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2482924" y="691119"/>
            <a:ext cx="8150629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CONFORMACION DE COMITES DE ASESORAMIENTO 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D092FD-94FF-42AB-9D84-A5881D9A9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426" y="1521309"/>
            <a:ext cx="3051859" cy="44900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303F4C2-7413-469F-99A4-ADBAF7738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20" y="3999481"/>
            <a:ext cx="2630946" cy="27039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3C8CDA5-3A45-45A9-B70F-5CA12A6E7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2407" y="1300094"/>
            <a:ext cx="2630946" cy="254938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D591DA8-F4C4-4766-90F2-09BA50C67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892" y="1568969"/>
            <a:ext cx="2916460" cy="444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2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2482924" y="691119"/>
            <a:ext cx="9187964" cy="113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CONFORMACION DEL COMITE DE REVISION CORRELACION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CLINICO - ADMINISTRATIVO 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103F366-1D75-487C-BC68-E23EF6A70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874" y="1741337"/>
            <a:ext cx="3555148" cy="491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7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2436631" y="597360"/>
            <a:ext cx="8900129" cy="113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CAPACITACION AL PERSONAL DE SALUD EN EL MANEJO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 EXPDIENTE CLINICO 20 DE MARZO 2021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DE06259-C147-4097-BA3A-46D39CE62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416" y="1729208"/>
            <a:ext cx="2638238" cy="385495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3420A76-AC0A-4227-B8AA-E696AF38A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546" y="1729209"/>
            <a:ext cx="2966745" cy="390281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7F2CABA-8C84-4387-86BD-94365E7617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595" y="1749137"/>
            <a:ext cx="2590689" cy="385590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ED93F9-BB6F-4882-9EA9-6C888A28EC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35" y="1749137"/>
            <a:ext cx="2539477" cy="385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4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2758344" y="702135"/>
            <a:ext cx="7136569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RESPALDO FOTOGRAFICO DE CAPACITACION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A3D8B1E-44CA-45DD-AC4E-541FAE9D7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689" y="1481876"/>
            <a:ext cx="3660862" cy="468500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61F139-A24A-4630-B2D1-D5CF60162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072" y="3678803"/>
            <a:ext cx="4589268" cy="20651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43B859F-A030-4D4A-893F-DE3D9E060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63829"/>
            <a:ext cx="4589268" cy="20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4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/>
          <p:cNvSpPr/>
          <p:nvPr/>
        </p:nvSpPr>
        <p:spPr>
          <a:xfrm>
            <a:off x="8268639" y="3117272"/>
            <a:ext cx="2641816" cy="18662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/>
              <a:t>CAPACITACION</a:t>
            </a:r>
          </a:p>
          <a:p>
            <a:pPr algn="ctr"/>
            <a:r>
              <a:rPr lang="es-BO" dirty="0"/>
              <a:t>EMPRESA ECEBOL</a:t>
            </a:r>
          </a:p>
          <a:p>
            <a:pPr algn="ctr"/>
            <a:r>
              <a:rPr lang="es-BO" b="1" i="1" dirty="0">
                <a:solidFill>
                  <a:schemeClr val="tx1"/>
                </a:solidFill>
              </a:rPr>
              <a:t>ACTUALIZACION COVID-19 </a:t>
            </a:r>
          </a:p>
          <a:p>
            <a:pPr algn="ctr"/>
            <a:r>
              <a:rPr lang="es-BO" dirty="0"/>
              <a:t>09 DE MARZO </a:t>
            </a:r>
          </a:p>
          <a:p>
            <a:pPr algn="ctr"/>
            <a:r>
              <a:rPr lang="es-BO" dirty="0"/>
              <a:t>2021</a:t>
            </a:r>
          </a:p>
        </p:txBody>
      </p:sp>
      <p:sp>
        <p:nvSpPr>
          <p:cNvPr id="7" name="Elipse 6"/>
          <p:cNvSpPr/>
          <p:nvPr/>
        </p:nvSpPr>
        <p:spPr>
          <a:xfrm>
            <a:off x="2126056" y="3075708"/>
            <a:ext cx="2488770" cy="18662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/>
              <a:t>CAPACITACION</a:t>
            </a:r>
          </a:p>
          <a:p>
            <a:pPr algn="ctr"/>
            <a:r>
              <a:rPr lang="es-BO" dirty="0"/>
              <a:t>AEROPUERTO</a:t>
            </a:r>
          </a:p>
          <a:p>
            <a:pPr algn="ctr"/>
            <a:r>
              <a:rPr lang="es-BO" b="1" i="1" dirty="0">
                <a:solidFill>
                  <a:schemeClr val="tx1"/>
                </a:solidFill>
              </a:rPr>
              <a:t>ACTUALIZACION COVID-19 </a:t>
            </a:r>
          </a:p>
          <a:p>
            <a:pPr algn="ctr"/>
            <a:r>
              <a:rPr lang="es-BO" dirty="0"/>
              <a:t>06 DE MARZO </a:t>
            </a:r>
          </a:p>
          <a:p>
            <a:pPr algn="ctr"/>
            <a:r>
              <a:rPr lang="es-BO" dirty="0"/>
              <a:t>2021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410234" y="566124"/>
            <a:ext cx="5775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  <a:p>
            <a:pPr algn="ctr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(capacitaciones hasta la fecha)</a:t>
            </a:r>
            <a:endParaRPr lang="es-BO" sz="2000" dirty="0"/>
          </a:p>
        </p:txBody>
      </p:sp>
      <p:graphicFrame>
        <p:nvGraphicFramePr>
          <p:cNvPr id="6" name="Diagrama 5"/>
          <p:cNvGraphicFramePr/>
          <p:nvPr/>
        </p:nvGraphicFramePr>
        <p:xfrm>
          <a:off x="-988693" y="1451144"/>
          <a:ext cx="8552012" cy="51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/>
          <p:cNvGraphicFramePr/>
          <p:nvPr/>
        </p:nvGraphicFramePr>
        <p:xfrm>
          <a:off x="5237018" y="1451144"/>
          <a:ext cx="8552012" cy="51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162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/>
          <p:cNvSpPr/>
          <p:nvPr/>
        </p:nvSpPr>
        <p:spPr>
          <a:xfrm>
            <a:off x="4976990" y="3117272"/>
            <a:ext cx="2641816" cy="18662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 i="1" dirty="0">
                <a:solidFill>
                  <a:schemeClr val="tx1"/>
                </a:solidFill>
              </a:rPr>
              <a:t>EMPRESA MAESTRANZA</a:t>
            </a:r>
            <a:endParaRPr lang="es-BO" dirty="0"/>
          </a:p>
          <a:p>
            <a:pPr algn="ctr"/>
            <a:r>
              <a:rPr lang="es-BO" b="1" i="1" dirty="0">
                <a:solidFill>
                  <a:schemeClr val="tx1"/>
                </a:solidFill>
              </a:rPr>
              <a:t>REVISCION MEDICA A PACIENTES SOSPECHOSOS</a:t>
            </a:r>
          </a:p>
          <a:p>
            <a:pPr algn="ctr"/>
            <a:r>
              <a:rPr lang="es-BO" b="1" i="1" dirty="0">
                <a:solidFill>
                  <a:schemeClr val="tx1"/>
                </a:solidFill>
              </a:rPr>
              <a:t>17 DE MARZO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410234" y="566124"/>
            <a:ext cx="5775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  <a:p>
            <a:pPr algn="ctr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(Revisiones Medicas hasta la fecha)</a:t>
            </a:r>
            <a:endParaRPr lang="es-BO" sz="2000" dirty="0"/>
          </a:p>
        </p:txBody>
      </p:sp>
      <p:graphicFrame>
        <p:nvGraphicFramePr>
          <p:cNvPr id="8" name="Diagrama 7"/>
          <p:cNvGraphicFramePr/>
          <p:nvPr/>
        </p:nvGraphicFramePr>
        <p:xfrm>
          <a:off x="2021892" y="1451144"/>
          <a:ext cx="8552012" cy="51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487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76425-EA8C-DB41-86C8-930B09132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818" y="1446141"/>
            <a:ext cx="9144000" cy="2387600"/>
          </a:xfrm>
        </p:spPr>
        <p:txBody>
          <a:bodyPr>
            <a:noAutofit/>
          </a:bodyPr>
          <a:lstStyle/>
          <a:p>
            <a:r>
              <a:rPr lang="es-ES" sz="4800" b="1" cap="small" dirty="0">
                <a:latin typeface="Arial" pitchFamily="34" charset="0"/>
                <a:cs typeface="Arial" pitchFamily="34" charset="0"/>
              </a:rPr>
              <a:t>Avances en atención hospitalaria</a:t>
            </a:r>
            <a:br>
              <a:rPr lang="es-ES" sz="4800" b="1" cap="small" dirty="0">
                <a:latin typeface="Arial" pitchFamily="34" charset="0"/>
                <a:cs typeface="Arial" pitchFamily="34" charset="0"/>
              </a:rPr>
            </a:br>
            <a:endParaRPr lang="es-BO" sz="4800" b="1" dirty="0">
              <a:latin typeface="Helvetica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12F5B7-7BE2-344F-AF29-13CC8D974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3833741"/>
            <a:ext cx="8894618" cy="717650"/>
          </a:xfrm>
        </p:spPr>
        <p:txBody>
          <a:bodyPr>
            <a:normAutofit/>
          </a:bodyPr>
          <a:lstStyle/>
          <a:p>
            <a:r>
              <a:rPr lang="es-BO" sz="3600" b="1" dirty="0">
                <a:latin typeface="Helvetica" pitchFamily="2" charset="0"/>
              </a:rPr>
              <a:t>REGIONAL POTOSÍ</a:t>
            </a:r>
          </a:p>
        </p:txBody>
      </p:sp>
    </p:spTree>
    <p:extLst>
      <p:ext uri="{BB962C8B-B14F-4D97-AF65-F5344CB8AC3E}">
        <p14:creationId xmlns:p14="http://schemas.microsoft.com/office/powerpoint/2010/main" val="41399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126" y="637309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POBLACION PROTEGIDA REGIONAL POTOSI - 2021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487905" y="3065685"/>
          <a:ext cx="5227095" cy="2632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5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5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047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POBLACION ACTIVA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32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COTIZANTES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CONYUGUES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HIJOS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PADRES Y HNOS.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BENEF.        19-25 AÑOS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471"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1806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585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1891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12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15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6096000" y="3083141"/>
          <a:ext cx="5972890" cy="25973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1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0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8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824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POBLACION PASIVA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6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RENTISTAS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CONYUGUES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HIJOS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>
                          <a:effectLst/>
                        </a:rPr>
                        <a:t>PADRES Y HNOS</a:t>
                      </a:r>
                      <a:endParaRPr lang="es-ES" sz="1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>
                          <a:effectLst/>
                        </a:rPr>
                        <a:t>BENEF.          19-25 AÑOS</a:t>
                      </a:r>
                      <a:endParaRPr lang="es-ES" sz="1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1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TITULARES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DER. HABIENTES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653"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322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46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258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37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u="none" strike="noStrike" dirty="0">
                          <a:effectLst/>
                        </a:rPr>
                        <a:t>10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5233916" y="1414411"/>
          <a:ext cx="1407994" cy="972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7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72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 POBLACION PROTEGIDA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157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u="none" strike="noStrike" dirty="0">
                          <a:effectLst/>
                        </a:rPr>
                        <a:t>4982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Conector recto 10"/>
          <p:cNvCxnSpPr/>
          <p:nvPr/>
        </p:nvCxnSpPr>
        <p:spPr>
          <a:xfrm flipH="1">
            <a:off x="3289110" y="1900662"/>
            <a:ext cx="1944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H="1">
            <a:off x="6641910" y="1900662"/>
            <a:ext cx="1944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3289110" y="1900662"/>
            <a:ext cx="0" cy="1165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8586716" y="1918118"/>
            <a:ext cx="0" cy="1165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4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HOSPITALIZACION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013749" y="1965652"/>
          <a:ext cx="5832274" cy="2831343"/>
        </p:xfrm>
        <a:graphic>
          <a:graphicData uri="http://schemas.openxmlformats.org/drawingml/2006/table">
            <a:tbl>
              <a:tblPr/>
              <a:tblGrid>
                <a:gridCol w="19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8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683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ALTAS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DEFUNCIONES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DIAS DE ESTADIA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1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ASEGURADOS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1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PETROLERA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1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PARTICULARES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1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Elipse 10"/>
          <p:cNvSpPr/>
          <p:nvPr/>
        </p:nvSpPr>
        <p:spPr>
          <a:xfrm>
            <a:off x="9837453" y="2037736"/>
            <a:ext cx="1951453" cy="14231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dirty="0">
                <a:solidFill>
                  <a:schemeClr val="bg1"/>
                </a:solidFill>
              </a:rPr>
              <a:t>Venta de Servicios</a:t>
            </a:r>
          </a:p>
          <a:p>
            <a:pPr algn="ctr"/>
            <a:r>
              <a:rPr lang="es-ES" sz="1500" dirty="0">
                <a:solidFill>
                  <a:schemeClr val="bg1"/>
                </a:solidFill>
              </a:rPr>
              <a:t>Total atendidos: 78</a:t>
            </a:r>
          </a:p>
        </p:txBody>
      </p:sp>
      <p:sp>
        <p:nvSpPr>
          <p:cNvPr id="12" name="Triángulo isósceles 11"/>
          <p:cNvSpPr/>
          <p:nvPr/>
        </p:nvSpPr>
        <p:spPr>
          <a:xfrm>
            <a:off x="9320226" y="3789034"/>
            <a:ext cx="837127" cy="92579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 rot="21357843">
            <a:off x="7797927" y="3568722"/>
            <a:ext cx="1964029" cy="286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>
                <a:solidFill>
                  <a:schemeClr val="tx1"/>
                </a:solidFill>
              </a:rPr>
              <a:t>51%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9735434" y="3498771"/>
            <a:ext cx="1964029" cy="286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>
                <a:solidFill>
                  <a:schemeClr val="tx1"/>
                </a:solidFill>
              </a:rPr>
              <a:t>49%</a:t>
            </a:r>
          </a:p>
        </p:txBody>
      </p:sp>
      <p:sp>
        <p:nvSpPr>
          <p:cNvPr id="15" name="Elipse 14"/>
          <p:cNvSpPr/>
          <p:nvPr/>
        </p:nvSpPr>
        <p:spPr>
          <a:xfrm>
            <a:off x="7348551" y="2275845"/>
            <a:ext cx="1757349" cy="12947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dirty="0">
                <a:solidFill>
                  <a:schemeClr val="bg1"/>
                </a:solidFill>
              </a:rPr>
              <a:t>Asegurados</a:t>
            </a:r>
          </a:p>
          <a:p>
            <a:pPr algn="ctr"/>
            <a:r>
              <a:rPr lang="es-ES" sz="1500" dirty="0">
                <a:solidFill>
                  <a:schemeClr val="bg1"/>
                </a:solidFill>
              </a:rPr>
              <a:t>Total atendidos:  83</a:t>
            </a:r>
          </a:p>
        </p:txBody>
      </p:sp>
    </p:spTree>
    <p:extLst>
      <p:ext uri="{BB962C8B-B14F-4D97-AF65-F5344CB8AC3E}">
        <p14:creationId xmlns:p14="http://schemas.microsoft.com/office/powerpoint/2010/main" val="358668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CIRUGIAS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924186" y="1573525"/>
          <a:ext cx="5954200" cy="3362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1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0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0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198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CIRUGIAS A FEBRERO 2021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821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CIR.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58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CAMINOS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58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CAJA PETR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58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PARTICULAR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586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GRAL.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riángulo isósceles 9"/>
          <p:cNvSpPr/>
          <p:nvPr/>
        </p:nvSpPr>
        <p:spPr>
          <a:xfrm>
            <a:off x="9602767" y="3726911"/>
            <a:ext cx="1082773" cy="91165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 rot="20792197">
            <a:off x="9600664" y="3328533"/>
            <a:ext cx="2540352" cy="2817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b="1" dirty="0">
                <a:solidFill>
                  <a:schemeClr val="tx1"/>
                </a:solidFill>
              </a:rPr>
              <a:t>27%</a:t>
            </a:r>
          </a:p>
        </p:txBody>
      </p:sp>
      <p:sp>
        <p:nvSpPr>
          <p:cNvPr id="17" name="Rectángulo 16"/>
          <p:cNvSpPr/>
          <p:nvPr/>
        </p:nvSpPr>
        <p:spPr>
          <a:xfrm rot="20792197">
            <a:off x="7648039" y="3785733"/>
            <a:ext cx="2540352" cy="2817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chemeClr val="tx1"/>
                </a:solidFill>
              </a:rPr>
              <a:t>73%</a:t>
            </a:r>
          </a:p>
        </p:txBody>
      </p:sp>
      <p:sp>
        <p:nvSpPr>
          <p:cNvPr id="18" name="Elipse 17"/>
          <p:cNvSpPr/>
          <p:nvPr/>
        </p:nvSpPr>
        <p:spPr>
          <a:xfrm>
            <a:off x="10109919" y="1677468"/>
            <a:ext cx="2082081" cy="149943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>
                <a:solidFill>
                  <a:schemeClr val="bg1"/>
                </a:solidFill>
              </a:rPr>
              <a:t>Asegurados</a:t>
            </a:r>
          </a:p>
          <a:p>
            <a:pPr algn="ctr"/>
            <a:r>
              <a:rPr lang="es-ES" sz="1500">
                <a:solidFill>
                  <a:schemeClr val="bg1"/>
                </a:solidFill>
              </a:rPr>
              <a:t>Total: 20</a:t>
            </a:r>
          </a:p>
        </p:txBody>
      </p:sp>
      <p:sp>
        <p:nvSpPr>
          <p:cNvPr id="19" name="Elipse 18"/>
          <p:cNvSpPr/>
          <p:nvPr/>
        </p:nvSpPr>
        <p:spPr>
          <a:xfrm>
            <a:off x="6983982" y="2427187"/>
            <a:ext cx="2119533" cy="149943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dirty="0">
                <a:solidFill>
                  <a:schemeClr val="bg1"/>
                </a:solidFill>
              </a:rPr>
              <a:t>Venta de Servicios</a:t>
            </a:r>
          </a:p>
          <a:p>
            <a:pPr algn="ctr"/>
            <a:r>
              <a:rPr lang="es-ES" sz="1500" dirty="0">
                <a:solidFill>
                  <a:schemeClr val="bg1"/>
                </a:solidFill>
              </a:rPr>
              <a:t>Total: 54</a:t>
            </a:r>
          </a:p>
        </p:txBody>
      </p:sp>
    </p:spTree>
    <p:extLst>
      <p:ext uri="{BB962C8B-B14F-4D97-AF65-F5344CB8AC3E}">
        <p14:creationId xmlns:p14="http://schemas.microsoft.com/office/powerpoint/2010/main" val="33974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ESPECIALIDADES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841145" y="1954261"/>
          <a:ext cx="5823519" cy="36899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0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ESPECIALIDAD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Medicina General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Odontologia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Medicina Interna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Emergencias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Pediatría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Ginecología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Traumatología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Gastroenterología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Obstetricia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Cirugia General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 DE SERVICIOS 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" name="Triángulo isósceles 10"/>
          <p:cNvSpPr/>
          <p:nvPr/>
        </p:nvSpPr>
        <p:spPr>
          <a:xfrm>
            <a:off x="8632644" y="3620344"/>
            <a:ext cx="1714536" cy="93310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2730</a:t>
            </a:r>
          </a:p>
          <a:p>
            <a:pPr algn="ctr"/>
            <a:r>
              <a:rPr lang="es-ES" sz="1100" dirty="0">
                <a:solidFill>
                  <a:schemeClr val="tx1"/>
                </a:solidFill>
              </a:rPr>
              <a:t>PACIENTES</a:t>
            </a:r>
          </a:p>
        </p:txBody>
      </p:sp>
      <p:sp>
        <p:nvSpPr>
          <p:cNvPr id="12" name="Rectángulo 11"/>
          <p:cNvSpPr/>
          <p:nvPr/>
        </p:nvSpPr>
        <p:spPr>
          <a:xfrm rot="20792197">
            <a:off x="7189668" y="3537054"/>
            <a:ext cx="3004919" cy="2884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95%</a:t>
            </a:r>
          </a:p>
        </p:txBody>
      </p:sp>
      <p:sp>
        <p:nvSpPr>
          <p:cNvPr id="13" name="Rectángulo 12"/>
          <p:cNvSpPr/>
          <p:nvPr/>
        </p:nvSpPr>
        <p:spPr>
          <a:xfrm rot="20792197">
            <a:off x="9412090" y="3029716"/>
            <a:ext cx="2747545" cy="294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5%</a:t>
            </a:r>
          </a:p>
        </p:txBody>
      </p:sp>
      <p:sp>
        <p:nvSpPr>
          <p:cNvPr id="14" name="Flecha izquierda 13"/>
          <p:cNvSpPr/>
          <p:nvPr/>
        </p:nvSpPr>
        <p:spPr>
          <a:xfrm rot="1098436">
            <a:off x="9743843" y="3750077"/>
            <a:ext cx="1885492" cy="559519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5% de Compra Servicios</a:t>
            </a:r>
          </a:p>
        </p:txBody>
      </p:sp>
      <p:sp>
        <p:nvSpPr>
          <p:cNvPr id="15" name="Elipse 14"/>
          <p:cNvSpPr/>
          <p:nvPr/>
        </p:nvSpPr>
        <p:spPr>
          <a:xfrm>
            <a:off x="6855110" y="2627454"/>
            <a:ext cx="2060752" cy="96734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ESPECIALIDAD REGIONAL = 2583 PACIENTES</a:t>
            </a:r>
          </a:p>
        </p:txBody>
      </p:sp>
      <p:sp>
        <p:nvSpPr>
          <p:cNvPr id="20" name="Elipse 19"/>
          <p:cNvSpPr/>
          <p:nvPr/>
        </p:nvSpPr>
        <p:spPr>
          <a:xfrm>
            <a:off x="10095394" y="1762199"/>
            <a:ext cx="2060752" cy="11197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COMPRA DE SERVICIOS = 147 PACIENTES</a:t>
            </a:r>
          </a:p>
        </p:txBody>
      </p:sp>
    </p:spTree>
    <p:extLst>
      <p:ext uri="{BB962C8B-B14F-4D97-AF65-F5344CB8AC3E}">
        <p14:creationId xmlns:p14="http://schemas.microsoft.com/office/powerpoint/2010/main" val="318522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24951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LAS 10 PATOLOGIAS MAS RECURRENTES 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040982"/>
              </p:ext>
            </p:extLst>
          </p:nvPr>
        </p:nvGraphicFramePr>
        <p:xfrm>
          <a:off x="549910" y="1655837"/>
          <a:ext cx="3938493" cy="4243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0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>
                          <a:effectLst/>
                        </a:rPr>
                        <a:t>CIE-10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>
                          <a:effectLst/>
                        </a:rPr>
                        <a:t>PÀTOLOGIAS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A FEBRERO 2021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K02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Caries dental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174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J02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Faringitis aguda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169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I10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Hipertensión esencial (primaria)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107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2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K04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Enfermedades de la pulpa y de los tejidos periapicales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98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M54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Dorsalgia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>
                          <a:effectLst/>
                        </a:rPr>
                        <a:t>95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2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Z00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Examen general e investigación de personas sin quejas o sin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93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U07.2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virus no identificado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>
                          <a:effectLst/>
                        </a:rPr>
                        <a:t>85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Z51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 atención médica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>
                          <a:effectLst/>
                        </a:rPr>
                        <a:t>85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39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A09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Diarrea y gastroenteritis de presunto origen infeccioso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>
                          <a:effectLst/>
                        </a:rPr>
                        <a:t>67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K29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Gastritis y duodenitis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>
                          <a:effectLst/>
                        </a:rPr>
                        <a:t>59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61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1032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094156"/>
              </p:ext>
            </p:extLst>
          </p:nvPr>
        </p:nvGraphicFramePr>
        <p:xfrm>
          <a:off x="4404732" y="1678330"/>
          <a:ext cx="7973122" cy="4243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20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541976" y="1464795"/>
          <a:ext cx="10148277" cy="1545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0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76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39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615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DATOS REALES ASEGURADOS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1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ELISA ASEGURADOS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NASAL ASEGURADOS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RAPIDAS ASEGURADOS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1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 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ENERO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FEBRERO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MARZO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ENERO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FEBRERO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MARZO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ENERO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FEBRERO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MARZO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1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TOTAL PRUEBAS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65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16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33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77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49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1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POSITIVOS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30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15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20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1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NEGATIVOS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62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Gráfico 5"/>
          <p:cNvGraphicFramePr>
            <a:graphicFrameLocks/>
          </p:cNvGraphicFramePr>
          <p:nvPr/>
        </p:nvGraphicFramePr>
        <p:xfrm>
          <a:off x="745588" y="3131658"/>
          <a:ext cx="11282289" cy="3914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brir llave 6"/>
          <p:cNvSpPr/>
          <p:nvPr/>
        </p:nvSpPr>
        <p:spPr>
          <a:xfrm rot="16200000">
            <a:off x="2959159" y="5140886"/>
            <a:ext cx="289892" cy="2663143"/>
          </a:xfrm>
          <a:prstGeom prst="leftBrace">
            <a:avLst>
              <a:gd name="adj1" fmla="val 8333"/>
              <a:gd name="adj2" fmla="val 51274"/>
            </a:avLst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8" name="CuadroTexto 10"/>
          <p:cNvSpPr txBox="1"/>
          <p:nvPr/>
        </p:nvSpPr>
        <p:spPr>
          <a:xfrm>
            <a:off x="2585765" y="6683274"/>
            <a:ext cx="1225827" cy="26504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PRUEBAS ELISA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600458" y="6658368"/>
            <a:ext cx="1406846" cy="25344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ANTIGENO</a:t>
            </a:r>
            <a:r>
              <a:rPr lang="es-ES" sz="900" baseline="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NASAL</a:t>
            </a:r>
            <a:endParaRPr lang="es-ES" sz="9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Abrir llave 10"/>
          <p:cNvSpPr/>
          <p:nvPr/>
        </p:nvSpPr>
        <p:spPr>
          <a:xfrm rot="16200000">
            <a:off x="6192219" y="5198075"/>
            <a:ext cx="229591" cy="2609065"/>
          </a:xfrm>
          <a:prstGeom prst="leftBrac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5508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1187979" y="2939632"/>
          <a:ext cx="10727356" cy="3601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Abrir llave 11"/>
          <p:cNvSpPr/>
          <p:nvPr/>
        </p:nvSpPr>
        <p:spPr>
          <a:xfrm rot="16200000">
            <a:off x="3056081" y="5077438"/>
            <a:ext cx="334164" cy="2737396"/>
          </a:xfrm>
          <a:prstGeom prst="leftBrace">
            <a:avLst>
              <a:gd name="adj1" fmla="val 8333"/>
              <a:gd name="adj2" fmla="val 51274"/>
            </a:avLst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3" name="Abrir llave 12"/>
          <p:cNvSpPr/>
          <p:nvPr/>
        </p:nvSpPr>
        <p:spPr>
          <a:xfrm rot="16200000">
            <a:off x="6378847" y="5014762"/>
            <a:ext cx="345620" cy="2851291"/>
          </a:xfrm>
          <a:prstGeom prst="leftBrac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4" name="Abrir llave 13"/>
          <p:cNvSpPr/>
          <p:nvPr/>
        </p:nvSpPr>
        <p:spPr>
          <a:xfrm rot="16200000">
            <a:off x="9508897" y="5032690"/>
            <a:ext cx="378080" cy="2815437"/>
          </a:xfrm>
          <a:prstGeom prst="leftBrac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036962"/>
              </p:ext>
            </p:extLst>
          </p:nvPr>
        </p:nvGraphicFramePr>
        <p:xfrm>
          <a:off x="1260622" y="1445671"/>
          <a:ext cx="10654713" cy="14296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8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8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04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638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1689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ELISA  PARTICULARES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NASAL PARTICULARES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RAPIDAS PARTICULARES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9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</a:rPr>
                        <a:t> 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ENERO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FEBRERO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MARZO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ENERO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FEBRERO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MARZO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ENERO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FEBRERO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MARZO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689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</a:rPr>
                        <a:t>TOTAL PRUEBAS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22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26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689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</a:rPr>
                        <a:t>POSITIVOS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NEGATIVOS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22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CuadroTexto 18"/>
          <p:cNvSpPr txBox="1"/>
          <p:nvPr/>
        </p:nvSpPr>
        <p:spPr>
          <a:xfrm>
            <a:off x="2717709" y="6629449"/>
            <a:ext cx="1225827" cy="26504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PRUEBAS ELISA</a:t>
            </a:r>
          </a:p>
        </p:txBody>
      </p:sp>
      <p:sp>
        <p:nvSpPr>
          <p:cNvPr id="19" name="CuadroTexto 19"/>
          <p:cNvSpPr txBox="1"/>
          <p:nvPr/>
        </p:nvSpPr>
        <p:spPr>
          <a:xfrm>
            <a:off x="5848234" y="6643529"/>
            <a:ext cx="1406846" cy="25344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ANTIGENO</a:t>
            </a:r>
            <a:r>
              <a:rPr lang="es-ES" sz="900" baseline="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NASAL</a:t>
            </a:r>
            <a:endParaRPr lang="es-ES" sz="9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CuadroTexto 22"/>
          <p:cNvSpPr txBox="1"/>
          <p:nvPr/>
        </p:nvSpPr>
        <p:spPr>
          <a:xfrm>
            <a:off x="8970162" y="6643529"/>
            <a:ext cx="1455550" cy="26504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PRUEBAS</a:t>
            </a:r>
            <a:r>
              <a:rPr lang="es-ES" sz="900" baseline="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RAPIDAS</a:t>
            </a:r>
            <a:endParaRPr lang="es-ES" sz="9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3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EPORTE EPIDEMIOLOGICO COVID-19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GESTION 2021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1D71346-6DC9-453E-8AEC-F6ADFB2C4B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62961"/>
              </p:ext>
            </p:extLst>
          </p:nvPr>
        </p:nvGraphicFramePr>
        <p:xfrm>
          <a:off x="1212236" y="1897304"/>
          <a:ext cx="4582635" cy="3467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4062">
                  <a:extLst>
                    <a:ext uri="{9D8B030D-6E8A-4147-A177-3AD203B41FA5}">
                      <a16:colId xmlns:a16="http://schemas.microsoft.com/office/drawing/2014/main" val="781358808"/>
                    </a:ext>
                  </a:extLst>
                </a:gridCol>
                <a:gridCol w="1180078">
                  <a:extLst>
                    <a:ext uri="{9D8B030D-6E8A-4147-A177-3AD203B41FA5}">
                      <a16:colId xmlns:a16="http://schemas.microsoft.com/office/drawing/2014/main" val="2274575248"/>
                    </a:ext>
                  </a:extLst>
                </a:gridCol>
                <a:gridCol w="1514433">
                  <a:extLst>
                    <a:ext uri="{9D8B030D-6E8A-4147-A177-3AD203B41FA5}">
                      <a16:colId xmlns:a16="http://schemas.microsoft.com/office/drawing/2014/main" val="557931849"/>
                    </a:ext>
                  </a:extLst>
                </a:gridCol>
                <a:gridCol w="944062">
                  <a:extLst>
                    <a:ext uri="{9D8B030D-6E8A-4147-A177-3AD203B41FA5}">
                      <a16:colId xmlns:a16="http://schemas.microsoft.com/office/drawing/2014/main" val="4233489669"/>
                    </a:ext>
                  </a:extLst>
                </a:gridCol>
              </a:tblGrid>
              <a:tr h="86697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MES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POSITIVOS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</a:rPr>
                        <a:t>RECUPERADOS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effectLst/>
                        </a:rPr>
                        <a:t>ACTIVOS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19038"/>
                  </a:ext>
                </a:extLst>
              </a:tr>
              <a:tr h="86697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effectLst/>
                        </a:rPr>
                        <a:t>ENERO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45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45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</a:rPr>
                        <a:t>0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945100"/>
                  </a:ext>
                </a:extLst>
              </a:tr>
              <a:tr h="86697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effectLst/>
                        </a:rPr>
                        <a:t>FEBRERO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50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49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</a:rPr>
                        <a:t>1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991097"/>
                  </a:ext>
                </a:extLst>
              </a:tr>
              <a:tr h="86697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effectLst/>
                        </a:rPr>
                        <a:t>MARZO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</a:rPr>
                        <a:t>9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973299"/>
                  </a:ext>
                </a:extLst>
              </a:tr>
            </a:tbl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094059"/>
              </p:ext>
            </p:extLst>
          </p:nvPr>
        </p:nvGraphicFramePr>
        <p:xfrm>
          <a:off x="6096000" y="1897305"/>
          <a:ext cx="5328492" cy="3628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1671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663168"/>
              </p:ext>
            </p:extLst>
          </p:nvPr>
        </p:nvGraphicFramePr>
        <p:xfrm>
          <a:off x="752033" y="2486660"/>
          <a:ext cx="5789444" cy="2583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6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6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9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983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 HOSPITALIZADOS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83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ENERO Y FEBRERO 2021 COVID-19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838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ALTAS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DEFUNCIONES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3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CAMINOS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3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PARTICULAR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GRAL.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718694"/>
              </p:ext>
            </p:extLst>
          </p:nvPr>
        </p:nvGraphicFramePr>
        <p:xfrm>
          <a:off x="6541477" y="2293033"/>
          <a:ext cx="5650523" cy="3363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CuadroTexto 4"/>
          <p:cNvSpPr txBox="1"/>
          <p:nvPr/>
        </p:nvSpPr>
        <p:spPr>
          <a:xfrm>
            <a:off x="5019855" y="6035041"/>
            <a:ext cx="3055000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dirty="0"/>
              <a:t>LETALIDAD</a:t>
            </a:r>
            <a:r>
              <a:rPr lang="es-ES" sz="1800" b="0" i="0" dirty="0">
                <a:latin typeface="Cambria Math" panose="02040503050406030204" pitchFamily="18" charset="0"/>
              </a:rPr>
              <a:t>=0/18∗100=</a:t>
            </a:r>
            <a:r>
              <a:rPr lang="es-ES" sz="2000" b="1" i="0" dirty="0">
                <a:latin typeface="Cambria Math" panose="02040503050406030204" pitchFamily="18" charset="0"/>
              </a:rPr>
              <a:t>0%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62112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228619"/>
              </p:ext>
            </p:extLst>
          </p:nvPr>
        </p:nvGraphicFramePr>
        <p:xfrm>
          <a:off x="865652" y="1730322"/>
          <a:ext cx="5267862" cy="37138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6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897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PACIENT. HOSPIT. Y DIAS DE ESTADIA EN</a:t>
                      </a:r>
                      <a:r>
                        <a:rPr lang="es-ES" sz="1600" u="none" strike="noStrike" baseline="0" dirty="0">
                          <a:effectLst/>
                        </a:rPr>
                        <a:t> U.T.I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97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A ENERO Y FEBRERO 2021 COVID-19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u="none" strike="noStrike">
                          <a:effectLst/>
                        </a:rPr>
                        <a:t> </a:t>
                      </a:r>
                      <a:endParaRPr lang="es-E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PACIENTES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DEFUNCIONES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PROMEDIO</a:t>
                      </a:r>
                      <a:r>
                        <a:rPr lang="es-ES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ESTADÍA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ASEGURADOS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20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CENTRO FERIAL COVID-19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>
                          <a:effectLst/>
                        </a:rPr>
                        <a:t>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>
                          <a:effectLst/>
                        </a:rPr>
                        <a:t>1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 referencia centro COVID-19 Sevilla</a:t>
                      </a: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6F20AC9-1721-459A-B364-A1C202A71C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4199107"/>
              </p:ext>
            </p:extLst>
          </p:nvPr>
        </p:nvGraphicFramePr>
        <p:xfrm>
          <a:off x="6379625" y="1692697"/>
          <a:ext cx="5310627" cy="403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3317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</p:txBody>
      </p:sp>
      <p:sp>
        <p:nvSpPr>
          <p:cNvPr id="16" name="CuadroTexto 5"/>
          <p:cNvSpPr txBox="1"/>
          <p:nvPr/>
        </p:nvSpPr>
        <p:spPr>
          <a:xfrm>
            <a:off x="8294325" y="6364465"/>
            <a:ext cx="2673997" cy="49244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b="1" i="1" dirty="0"/>
              <a:t>PORCENTAJE COVERTURA DE VACUNACIÓN</a:t>
            </a:r>
            <a:endParaRPr lang="es-ES" sz="2000" b="1" i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495975"/>
              </p:ext>
            </p:extLst>
          </p:nvPr>
        </p:nvGraphicFramePr>
        <p:xfrm>
          <a:off x="422670" y="1477250"/>
          <a:ext cx="6174508" cy="4490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8359">
                  <a:extLst>
                    <a:ext uri="{9D8B030D-6E8A-4147-A177-3AD203B41FA5}">
                      <a16:colId xmlns:a16="http://schemas.microsoft.com/office/drawing/2014/main" val="4223927059"/>
                    </a:ext>
                  </a:extLst>
                </a:gridCol>
                <a:gridCol w="1018309">
                  <a:extLst>
                    <a:ext uri="{9D8B030D-6E8A-4147-A177-3AD203B41FA5}">
                      <a16:colId xmlns:a16="http://schemas.microsoft.com/office/drawing/2014/main" val="2305114815"/>
                    </a:ext>
                  </a:extLst>
                </a:gridCol>
                <a:gridCol w="969818">
                  <a:extLst>
                    <a:ext uri="{9D8B030D-6E8A-4147-A177-3AD203B41FA5}">
                      <a16:colId xmlns:a16="http://schemas.microsoft.com/office/drawing/2014/main" val="414729369"/>
                    </a:ext>
                  </a:extLst>
                </a:gridCol>
                <a:gridCol w="1588077">
                  <a:extLst>
                    <a:ext uri="{9D8B030D-6E8A-4147-A177-3AD203B41FA5}">
                      <a16:colId xmlns:a16="http://schemas.microsoft.com/office/drawing/2014/main" val="790026016"/>
                    </a:ext>
                  </a:extLst>
                </a:gridCol>
                <a:gridCol w="1179945">
                  <a:extLst>
                    <a:ext uri="{9D8B030D-6E8A-4147-A177-3AD203B41FA5}">
                      <a16:colId xmlns:a16="http://schemas.microsoft.com/office/drawing/2014/main" val="2134899246"/>
                    </a:ext>
                  </a:extLst>
                </a:gridCol>
              </a:tblGrid>
              <a:tr h="55309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PACIENTES VACUNADOS CONTRA COVID-19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56739"/>
                  </a:ext>
                </a:extLst>
              </a:tr>
              <a:tr h="55309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A ENERO Y 17 DE MARZO 2021 COVID-19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 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231569"/>
                  </a:ext>
                </a:extLst>
              </a:tr>
              <a:tr h="1659296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TIPO SDE VACUNA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1RA DOSIS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2DA DOSIS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NO VACUNADOS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META A VACUNAR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547998"/>
                  </a:ext>
                </a:extLst>
              </a:tr>
              <a:tr h="553098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SPUTNICK V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 dirty="0">
                          <a:effectLst/>
                        </a:rPr>
                        <a:t>45</a:t>
                      </a:r>
                      <a:endParaRPr lang="es-B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 dirty="0">
                          <a:effectLst/>
                        </a:rPr>
                        <a:t>44</a:t>
                      </a:r>
                      <a:endParaRPr lang="es-B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>
                          <a:effectLst/>
                        </a:rPr>
                        <a:t>20</a:t>
                      </a:r>
                      <a:endParaRPr lang="es-B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>
                          <a:effectLst/>
                        </a:rPr>
                        <a:t>65</a:t>
                      </a:r>
                      <a:endParaRPr lang="es-B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734239"/>
                  </a:ext>
                </a:extLst>
              </a:tr>
              <a:tr h="553098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SINOPHARM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>
                          <a:effectLst/>
                        </a:rPr>
                        <a:t>49</a:t>
                      </a:r>
                      <a:endParaRPr lang="es-B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 dirty="0">
                          <a:effectLst/>
                        </a:rPr>
                        <a:t>0</a:t>
                      </a:r>
                      <a:endParaRPr lang="es-B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 dirty="0">
                          <a:effectLst/>
                        </a:rPr>
                        <a:t>40</a:t>
                      </a:r>
                      <a:endParaRPr lang="es-B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 dirty="0">
                          <a:effectLst/>
                        </a:rPr>
                        <a:t>89</a:t>
                      </a:r>
                      <a:endParaRPr lang="es-B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201694"/>
                  </a:ext>
                </a:extLst>
              </a:tr>
              <a:tr h="553098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TOTAL GENERAL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>
                          <a:effectLst/>
                        </a:rPr>
                        <a:t>94</a:t>
                      </a:r>
                      <a:endParaRPr lang="es-B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>
                          <a:effectLst/>
                        </a:rPr>
                        <a:t>44</a:t>
                      </a:r>
                      <a:endParaRPr lang="es-B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>
                          <a:effectLst/>
                        </a:rPr>
                        <a:t>60</a:t>
                      </a:r>
                      <a:endParaRPr lang="es-BO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400" u="none" strike="noStrike" dirty="0">
                          <a:effectLst/>
                        </a:rPr>
                        <a:t>154</a:t>
                      </a:r>
                      <a:endParaRPr lang="es-B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459908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543626"/>
              </p:ext>
            </p:extLst>
          </p:nvPr>
        </p:nvGraphicFramePr>
        <p:xfrm>
          <a:off x="6597178" y="1878170"/>
          <a:ext cx="5082204" cy="4501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0492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28" y="615426"/>
            <a:ext cx="9238673" cy="10533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COVID-19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61872"/>
              </p:ext>
            </p:extLst>
          </p:nvPr>
        </p:nvGraphicFramePr>
        <p:xfrm>
          <a:off x="865652" y="1730322"/>
          <a:ext cx="6538758" cy="3349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2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300">
                  <a:extLst>
                    <a:ext uri="{9D8B030D-6E8A-4147-A177-3AD203B41FA5}">
                      <a16:colId xmlns:a16="http://schemas.microsoft.com/office/drawing/2014/main" val="4167716222"/>
                    </a:ext>
                  </a:extLst>
                </a:gridCol>
                <a:gridCol w="55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338">
                  <a:extLst>
                    <a:ext uri="{9D8B030D-6E8A-4147-A177-3AD203B41FA5}">
                      <a16:colId xmlns:a16="http://schemas.microsoft.com/office/drawing/2014/main" val="1105181136"/>
                    </a:ext>
                  </a:extLst>
                </a:gridCol>
                <a:gridCol w="6017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1764">
                  <a:extLst>
                    <a:ext uri="{9D8B030D-6E8A-4147-A177-3AD203B41FA5}">
                      <a16:colId xmlns:a16="http://schemas.microsoft.com/office/drawing/2014/main" val="3083737647"/>
                    </a:ext>
                  </a:extLst>
                </a:gridCol>
                <a:gridCol w="601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764">
                  <a:extLst>
                    <a:ext uri="{9D8B030D-6E8A-4147-A177-3AD203B41FA5}">
                      <a16:colId xmlns:a16="http://schemas.microsoft.com/office/drawing/2014/main" val="1183602980"/>
                    </a:ext>
                  </a:extLst>
                </a:gridCol>
              </a:tblGrid>
              <a:tr h="61897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PLAN VACUNACIÓN</a:t>
                      </a:r>
                      <a:r>
                        <a:rPr lang="es-ES" sz="16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CONTRA COVID-19 A TODA LA POBLACIÓN ASEGURADA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97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MARZO A SEPT. 2021 COVID-19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u="none" strike="noStrike" dirty="0">
                          <a:effectLst/>
                        </a:rPr>
                        <a:t> </a:t>
                      </a:r>
                      <a:r>
                        <a:rPr lang="es-ES" sz="1800" u="none" strike="noStrike" dirty="0">
                          <a:effectLst/>
                        </a:rPr>
                        <a:t>TIPO DE VACUNA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18-39</a:t>
                      </a:r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40-49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60-&gt;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668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(SPUTNICK</a:t>
                      </a:r>
                      <a:r>
                        <a:rPr lang="es-ES" sz="1600" u="none" strike="noStrike" baseline="0" dirty="0">
                          <a:effectLst/>
                        </a:rPr>
                        <a:t> V)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(SINOPHARM)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(ASTREZENECA)</a:t>
                      </a:r>
                    </a:p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(PFIZER)</a:t>
                      </a: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4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1170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566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469</a:t>
                      </a:r>
                      <a:endParaRPr lang="es-ES" sz="16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221</a:t>
                      </a:r>
                      <a:endParaRPr lang="es-ES" sz="1600" dirty="0"/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273</a:t>
                      </a:r>
                      <a:endParaRPr lang="es-ES" sz="16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137</a:t>
                      </a:r>
                      <a:endParaRPr lang="es-ES" sz="1600" dirty="0"/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226</a:t>
                      </a:r>
                      <a:endParaRPr lang="es-ES" sz="16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229</a:t>
                      </a:r>
                      <a:endParaRPr lang="es-ES" sz="160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696340"/>
                  </a:ext>
                </a:extLst>
              </a:tr>
              <a:tr h="4975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1730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690</a:t>
                      </a:r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958139"/>
                  </a:ext>
                </a:extLst>
              </a:tr>
            </a:tbl>
          </a:graphicData>
        </a:graphic>
      </p:graphicFrame>
      <p:sp>
        <p:nvSpPr>
          <p:cNvPr id="5" name="CuadroTexto 5">
            <a:extLst>
              <a:ext uri="{FF2B5EF4-FFF2-40B4-BE49-F238E27FC236}">
                <a16:creationId xmlns:a16="http://schemas.microsoft.com/office/drawing/2014/main" id="{6FE1D216-5698-4C2D-B7B8-D5971B447F98}"/>
              </a:ext>
            </a:extLst>
          </p:cNvPr>
          <p:cNvSpPr txBox="1"/>
          <p:nvPr/>
        </p:nvSpPr>
        <p:spPr>
          <a:xfrm>
            <a:off x="1046389" y="5352758"/>
            <a:ext cx="4408113" cy="92333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i="1" dirty="0"/>
              <a:t>Tipo  y Cantidad de Vacuna  de acuerdo a la Dotación del Ministerio de Salud y SEDES Potosí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101CA7C6-1DD6-432F-8463-5FCD7FDE597A}"/>
              </a:ext>
            </a:extLst>
          </p:cNvPr>
          <p:cNvGrpSpPr/>
          <p:nvPr/>
        </p:nvGrpSpPr>
        <p:grpSpPr>
          <a:xfrm>
            <a:off x="7577853" y="1730322"/>
            <a:ext cx="4408113" cy="4013861"/>
            <a:chOff x="7577853" y="1730322"/>
            <a:chExt cx="4408113" cy="4013861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4BB519AA-9936-497B-9383-8866A878B0DF}"/>
                </a:ext>
              </a:extLst>
            </p:cNvPr>
            <p:cNvGrpSpPr/>
            <p:nvPr/>
          </p:nvGrpSpPr>
          <p:grpSpPr>
            <a:xfrm>
              <a:off x="7577853" y="1730322"/>
              <a:ext cx="4408113" cy="4013861"/>
              <a:chOff x="7544400" y="1730322"/>
              <a:chExt cx="4408113" cy="4013861"/>
            </a:xfrm>
          </p:grpSpPr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75E61E74-79FF-40B1-999C-B4AA2F949A3B}"/>
                  </a:ext>
                </a:extLst>
              </p:cNvPr>
              <p:cNvGrpSpPr/>
              <p:nvPr/>
            </p:nvGrpSpPr>
            <p:grpSpPr>
              <a:xfrm>
                <a:off x="7544400" y="1730322"/>
                <a:ext cx="4408113" cy="4013861"/>
                <a:chOff x="7544400" y="1730322"/>
                <a:chExt cx="4408113" cy="4013861"/>
              </a:xfrm>
            </p:grpSpPr>
            <p:pic>
              <p:nvPicPr>
                <p:cNvPr id="6" name="Picture 2" descr="C:\Users\JEFATURA MEDICA\Downloads\WhatsApp Image 2021-03-23 at 00.31.03.jpeg">
                  <a:extLst>
                    <a:ext uri="{FF2B5EF4-FFF2-40B4-BE49-F238E27FC236}">
                      <a16:creationId xmlns:a16="http://schemas.microsoft.com/office/drawing/2014/main" id="{827B9D01-7EC2-4CA4-95A7-9FD1AB2D8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/>
                <a:srcRect l="24247"/>
                <a:stretch/>
              </p:blipFill>
              <p:spPr bwMode="auto">
                <a:xfrm>
                  <a:off x="7544400" y="1730322"/>
                  <a:ext cx="4408113" cy="4013861"/>
                </a:xfrm>
                <a:prstGeom prst="rect">
                  <a:avLst/>
                </a:prstGeom>
                <a:noFill/>
              </p:spPr>
            </p:pic>
            <p:sp>
              <p:nvSpPr>
                <p:cNvPr id="3" name="Rectángulo 2">
                  <a:extLst>
                    <a:ext uri="{FF2B5EF4-FFF2-40B4-BE49-F238E27FC236}">
                      <a16:creationId xmlns:a16="http://schemas.microsoft.com/office/drawing/2014/main" id="{69EAB428-AF1A-4CC4-A34F-8EF62D2EFB5D}"/>
                    </a:ext>
                  </a:extLst>
                </p:cNvPr>
                <p:cNvSpPr/>
                <p:nvPr/>
              </p:nvSpPr>
              <p:spPr>
                <a:xfrm>
                  <a:off x="7544400" y="3055434"/>
                  <a:ext cx="696350" cy="19626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6F2478A-8C5A-441D-BADF-608935591FDD}"/>
                  </a:ext>
                </a:extLst>
              </p:cNvPr>
              <p:cNvSpPr txBox="1"/>
              <p:nvPr/>
            </p:nvSpPr>
            <p:spPr>
              <a:xfrm>
                <a:off x="8118084" y="4716965"/>
                <a:ext cx="68022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18 -39</a:t>
                </a:r>
                <a:endParaRPr lang="es-ES" sz="9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7E529ED6-A119-4924-9BA1-521B3F1FFEF4}"/>
                </a:ext>
              </a:extLst>
            </p:cNvPr>
            <p:cNvSpPr txBox="1"/>
            <p:nvPr/>
          </p:nvSpPr>
          <p:spPr>
            <a:xfrm>
              <a:off x="9965468" y="4694662"/>
              <a:ext cx="68022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60 - &gt;</a:t>
              </a:r>
              <a:endParaRPr lang="es-ES" sz="9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6071AFD1-6A75-483F-BF2F-CDE9ABFE2014}"/>
                </a:ext>
              </a:extLst>
            </p:cNvPr>
            <p:cNvSpPr/>
            <p:nvPr/>
          </p:nvSpPr>
          <p:spPr>
            <a:xfrm>
              <a:off x="10562057" y="4196118"/>
              <a:ext cx="1217342" cy="9445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58608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Elipse">
            <a:extLst>
              <a:ext uri="{FF2B5EF4-FFF2-40B4-BE49-F238E27FC236}">
                <a16:creationId xmlns:a16="http://schemas.microsoft.com/office/drawing/2014/main" id="{EADCE887-25BC-4784-9259-79260A341504}"/>
              </a:ext>
            </a:extLst>
          </p:cNvPr>
          <p:cNvSpPr/>
          <p:nvPr/>
        </p:nvSpPr>
        <p:spPr bwMode="auto">
          <a:xfrm>
            <a:off x="2288952" y="5300663"/>
            <a:ext cx="7129463" cy="1223962"/>
          </a:xfrm>
          <a:prstGeom prst="ellipse">
            <a:avLst/>
          </a:prstGeom>
          <a:gradFill rotWithShape="1">
            <a:gsLst>
              <a:gs pos="0">
                <a:schemeClr val="accent1">
                  <a:alpha val="80000"/>
                </a:schemeClr>
              </a:gs>
              <a:gs pos="50000">
                <a:schemeClr val="accent1">
                  <a:gamma/>
                  <a:shade val="89020"/>
                  <a:invGamma/>
                </a:schemeClr>
              </a:gs>
              <a:gs pos="100000">
                <a:schemeClr val="accent1">
                  <a:alpha val="8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LA CALIDAD DEL SERVICIO, NOS HACE DIFERENTES 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83E67FE-FE0F-484D-9ED7-79071B55F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3144838"/>
            <a:ext cx="2597150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8 Imagen" descr="WhatsApp Image 2021-02-21 at 22.23.57 (3).jpeg">
            <a:extLst>
              <a:ext uri="{FF2B5EF4-FFF2-40B4-BE49-F238E27FC236}">
                <a16:creationId xmlns:a16="http://schemas.microsoft.com/office/drawing/2014/main" id="{E89393BA-3B33-40FC-88A3-A07D78922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6231" y="2279233"/>
            <a:ext cx="3836513" cy="2877384"/>
          </a:xfrm>
          <a:prstGeom prst="rect">
            <a:avLst/>
          </a:prstGeom>
        </p:spPr>
      </p:pic>
      <p:pic>
        <p:nvPicPr>
          <p:cNvPr id="11" name="7 Imagen" descr="WhatsApp Image 2021-02-21 at 22.23.57 (1).jpeg">
            <a:extLst>
              <a:ext uri="{FF2B5EF4-FFF2-40B4-BE49-F238E27FC236}">
                <a16:creationId xmlns:a16="http://schemas.microsoft.com/office/drawing/2014/main" id="{7AFBB663-FC31-4865-B686-36CD6C74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431" y="1526494"/>
            <a:ext cx="4315582" cy="323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3231</Words>
  <Application>Microsoft Office PowerPoint</Application>
  <PresentationFormat>Panorámica</PresentationFormat>
  <Paragraphs>774</Paragraphs>
  <Slides>41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1" baseType="lpstr">
      <vt:lpstr>Arial</vt:lpstr>
      <vt:lpstr>Arial Black</vt:lpstr>
      <vt:lpstr>Arial Narrow</vt:lpstr>
      <vt:lpstr>Calibri</vt:lpstr>
      <vt:lpstr>Calibri Light</vt:lpstr>
      <vt:lpstr>Cambria Math</vt:lpstr>
      <vt:lpstr>Helvetica</vt:lpstr>
      <vt:lpstr>Tahoma</vt:lpstr>
      <vt:lpstr>Trebuchet MS</vt:lpstr>
      <vt:lpstr>Tema de Office</vt:lpstr>
      <vt:lpstr>AUDIENCIA PÚBLICA DE RENDICIÓN DE CUENTAS INICIAL 2021 </vt:lpstr>
      <vt:lpstr>Presentación de PowerPoint</vt:lpstr>
      <vt:lpstr>MARCO NORMATIVO </vt:lpstr>
      <vt:lpstr>INFORME TÉCNICO (DESARROLLO DE ACCIONES)</vt:lpstr>
      <vt:lpstr>INFORME TÉCNICO (DESARROLLO DE ACCIONES)</vt:lpstr>
      <vt:lpstr>PRESUPUESTO DE INVERSIÓN (EQUIPAMIENTO) </vt:lpstr>
      <vt:lpstr>PRESUPUESTO DE INVERSIÓN (EQUIPAMIENTO) </vt:lpstr>
      <vt:lpstr>PRESUPUESTO DE FUNCIONAMIENTO DE LA PRESTACIÓN DE SERVICIOS DE SALUD DE CORTO PLAZO </vt:lpstr>
      <vt:lpstr>PRESUPUESTO DE FUNCIONAMIENTO DE LA PRESTACIÓN DE SERVICIOS DE SALUD DE CORTO PLAZO </vt:lpstr>
      <vt:lpstr>PRESUPUESTO DE FUNCIONAMIENTO E INVERSIÓN 2021 </vt:lpstr>
      <vt:lpstr>PLAN 100 DIAS (ESTRATEGIA DE REACTIVACIÓN) OBJETIVO: REDUCIR LOS GASTOS E INCREMENTAR LOS INGRESOS  </vt:lpstr>
      <vt:lpstr>PLAN 100 DIAS (ESTRATEGIA DE REACTIVACIÓN)</vt:lpstr>
      <vt:lpstr>PLAN 100 DIAS (ESTRATEGIA DE REACTIVACIÓN)</vt:lpstr>
      <vt:lpstr>PLAN 100 DIAS (ESTRATEGIA DE REACTIVACIÓN)</vt:lpstr>
      <vt:lpstr>PLAN 100 DIAS (ESTRATEGIA DE REACTIVACIÓN)</vt:lpstr>
      <vt:lpstr>PLAN 100 DIAS (ESTRATEGIA DE REACTIVACIÓN)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Avances en atención hospitalaria </vt:lpstr>
      <vt:lpstr>POBLACION PROTEGIDA REGIONAL POTOSI - 2021</vt:lpstr>
      <vt:lpstr>HOSPITALIZACION</vt:lpstr>
      <vt:lpstr>CIRUGIAS</vt:lpstr>
      <vt:lpstr>ESPECIALIDADES </vt:lpstr>
      <vt:lpstr>LAS 10 PATOLOGIAS MAS RECURRENTES </vt:lpstr>
      <vt:lpstr>ACTIVIDADES COVID-19</vt:lpstr>
      <vt:lpstr>ACTIVIDADES COVID-19</vt:lpstr>
      <vt:lpstr>REPORTE EPIDEMIOLOGICO COVID-19  GESTION 2021</vt:lpstr>
      <vt:lpstr>ACTIVIDADES COVID-19</vt:lpstr>
      <vt:lpstr>ACTIVIDADES COVID-19</vt:lpstr>
      <vt:lpstr>ACTIVIDADES COVID-19</vt:lpstr>
      <vt:lpstr>ACTIVIDADES COVID-19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JEFATURA_MEDICA</cp:lastModifiedBy>
  <cp:revision>132</cp:revision>
  <dcterms:created xsi:type="dcterms:W3CDTF">2021-03-12T02:16:55Z</dcterms:created>
  <dcterms:modified xsi:type="dcterms:W3CDTF">2021-03-26T12:54:22Z</dcterms:modified>
</cp:coreProperties>
</file>